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-properties+xml" PartName="/docProps/custom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ustom.xml" Type="http://schemas.openxmlformats.org/officeDocument/2006/relationships/custom-properties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d="100" n="68"/>
          <a:sy d="100" n="68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yes"?><Relationships xmlns="http://schemas.openxmlformats.org/package/2006/relationships"><Relationship Id="rId35" Target="slides/slide30.xml" Type="http://schemas.openxmlformats.org/officeDocument/2006/relationships/slide"/><Relationship Id="rId34" Target="slides/slide29.xml" Type="http://schemas.openxmlformats.org/officeDocument/2006/relationships/slide"/><Relationship Id="rId33" Target="slides/slide28.xml" Type="http://schemas.openxmlformats.org/officeDocument/2006/relationships/slide"/><Relationship Id="rId32" Target="slides/slide27.xml" Type="http://schemas.openxmlformats.org/officeDocument/2006/relationships/slide"/><Relationship Id="rId31" Target="slides/slide26.xml" Type="http://schemas.openxmlformats.org/officeDocument/2006/relationships/slide"/><Relationship Id="rId30" Target="slides/slide25.xml" Type="http://schemas.openxmlformats.org/officeDocument/2006/relationships/slide"/><Relationship Id="rId27" Target="slides/slide22.xml" Type="http://schemas.openxmlformats.org/officeDocument/2006/relationships/slide"/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9" Target="slides/slide24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28" Target="slides/slide23.xml" Type="http://schemas.openxmlformats.org/officeDocument/2006/relationships/slide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4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 sz="1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1" type="body"/>
          </p:nvPr>
        </p:nvSpPr>
        <p:spPr/>
        <p:txBody>
          <a:bodyPr bIns="0" lIns="0" numCol="1" rIns="0" tIns="0"/>
          <a:lstStyle>
            <a:lvl1pPr>
              <a:defRPr b="0" i="0" sz="1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66089" y="1876805"/>
            <a:ext cx="3702685" cy="3865245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930902" y="1870964"/>
            <a:ext cx="3723640" cy="3650615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1" i="0" sz="1800">
                <a:solidFill>
                  <a:srgbClr val="16165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6" name="Holder 6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7" name="Holder 7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4" name="Holder 4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5" name="Holder 5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3" name="Holder 3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4" name="Holder 4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5.xml" Type="http://schemas.openxmlformats.org/officeDocument/2006/relationships/slideLayout"/><Relationship Id="rId11" Target="../slideLayouts/slideLayout4.xml" Type="http://schemas.openxmlformats.org/officeDocument/2006/relationships/slideLayout"/><Relationship Id="rId9" Target="../slideLayouts/slideLayout2.xml" Type="http://schemas.openxmlformats.org/officeDocument/2006/relationships/slideLayout"/><Relationship Id="rId10" Target="../slideLayouts/slideLayout3.xml" Type="http://schemas.openxmlformats.org/officeDocument/2006/relationships/slideLayout"/><Relationship Id="rId8" Target="../slideLayouts/slideLayout1.xml" Type="http://schemas.openxmlformats.org/officeDocument/2006/relationships/slideLayout"/><Relationship Id="rId7" Target="../media/image6.png" Type="http://schemas.openxmlformats.org/officeDocument/2006/relationships/image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838961"/>
            <a:ext cx="8686165" cy="0"/>
          </a:xfrm>
          <a:custGeom>
            <a:avLst/>
            <a:gdLst/>
            <a:ahLst/>
            <a:cxnLst/>
            <a:rect b="b" l="l" r="r" t="t"/>
            <a:pathLst>
              <a:path h="0" w="8686165">
                <a:moveTo>
                  <a:pt x="0" y="0"/>
                </a:moveTo>
                <a:lnTo>
                  <a:pt x="8686038" y="0"/>
                </a:lnTo>
              </a:path>
            </a:pathLst>
          </a:custGeom>
          <a:ln w="19811">
            <a:solidFill>
              <a:srgbClr val="3366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33399" y="0"/>
            <a:ext cx="0" cy="1219200"/>
          </a:xfrm>
          <a:custGeom>
            <a:avLst/>
            <a:gdLst/>
            <a:ahLst/>
            <a:cxnLst/>
            <a:rect b="b" l="l" r="r" t="t"/>
            <a:pathLst>
              <a:path h="1219200" w="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09599" y="152400"/>
            <a:ext cx="609600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108204" y="457200"/>
            <a:ext cx="304799" cy="3048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57199" y="457200"/>
            <a:ext cx="0" cy="762000"/>
          </a:xfrm>
          <a:custGeom>
            <a:avLst/>
            <a:gdLst/>
            <a:ahLst/>
            <a:cxnLst/>
            <a:rect b="b" l="l" r="r" t="t"/>
            <a:pathLst>
              <a:path h="762000" w="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09599" y="914400"/>
            <a:ext cx="304800" cy="3048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8686800" y="685800"/>
            <a:ext cx="304800" cy="30480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61" y="6630162"/>
            <a:ext cx="9144000" cy="0"/>
          </a:xfrm>
          <a:custGeom>
            <a:avLst/>
            <a:gdLst/>
            <a:ahLst/>
            <a:cxnLst/>
            <a:rect b="b" l="l" r="r" t="t"/>
            <a:pathLst>
              <a:path h="0"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3366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686799" y="6248400"/>
            <a:ext cx="0" cy="457200"/>
          </a:xfrm>
          <a:custGeom>
            <a:avLst/>
            <a:gdLst/>
            <a:ahLst/>
            <a:cxnLst/>
            <a:rect b="b" l="l" r="r" t="t"/>
            <a:pathLst>
              <a:path h="457200" w="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8779763" y="6248400"/>
            <a:ext cx="304800" cy="30480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723375" y="6094476"/>
            <a:ext cx="0" cy="762000"/>
          </a:xfrm>
          <a:custGeom>
            <a:avLst/>
            <a:gdLst/>
            <a:ahLst/>
            <a:cxnLst/>
            <a:rect b="b" l="l" r="r" t="t"/>
            <a:pathLst>
              <a:path h="762000" w="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8458199" y="6400800"/>
            <a:ext cx="153924" cy="1539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0664" y="228346"/>
            <a:ext cx="7093458" cy="530224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1" i="0" sz="2800">
                <a:solidFill>
                  <a:srgbClr val="1818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1" type="body"/>
          </p:nvPr>
        </p:nvSpPr>
        <p:spPr>
          <a:xfrm>
            <a:off x="535940" y="1576704"/>
            <a:ext cx="5535930" cy="3648075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 sz="1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>
          <a:xfrm>
            <a:off x="6714235" y="6664549"/>
            <a:ext cx="1884045" cy="164465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8"/>
    <p:sldLayoutId id="2147483649" r:id="rId9"/>
    <p:sldLayoutId id="2147483650" r:id="rId10"/>
    <p:sldLayoutId id="2147483651" r:id="rId11"/>
    <p:sldLayoutId id="2147483652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6" Target="../media/image11.png" Type="http://schemas.openxmlformats.org/officeDocument/2006/relationships/image"/><Relationship Id="rId5" Target="../media/image10.jpeg" Type="http://schemas.openxmlformats.org/officeDocument/2006/relationships/image"/><Relationship Id="rId4" Target="../media/image9.jpeg" Type="http://schemas.openxmlformats.org/officeDocument/2006/relationships/image"/><Relationship Id="rId3" Target="../media/image8.jpeg" Type="http://schemas.openxmlformats.org/officeDocument/2006/relationships/image"/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4" Target="../media/image36.jpeg" Type="http://schemas.openxmlformats.org/officeDocument/2006/relationships/image"/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4" Target="../media/image45.jpeg" Type="http://schemas.openxmlformats.org/officeDocument/2006/relationships/image"/><Relationship Id="rId3" Target="../media/image44.pn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4" Target="../media/image54.png" Type="http://schemas.openxmlformats.org/officeDocument/2006/relationships/image"/><Relationship Id="rId3" Target="../media/image53.jpeg" Type="http://schemas.openxmlformats.org/officeDocument/2006/relationships/image"/><Relationship Id="rId2" Target="../media/image5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5" Target="../media/image15.jpeg" Type="http://schemas.openxmlformats.org/officeDocument/2006/relationships/image"/><Relationship Id="rId4" Target="../media/image14.jpeg" Type="http://schemas.openxmlformats.org/officeDocument/2006/relationships/image"/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3" Target="../media/image56.jpeg" Type="http://schemas.openxmlformats.org/officeDocument/2006/relationships/image"/><Relationship Id="rId2" Target="../media/image5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3" Target="../media/image58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3" Target="../media/image60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4" Target="../media/image10.jpeg" Type="http://schemas.openxmlformats.org/officeDocument/2006/relationships/image"/><Relationship Id="rId3" Target="../media/image61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18" Target="../media/image73.jpeg" Type="http://schemas.openxmlformats.org/officeDocument/2006/relationships/image"/><Relationship Id="rId17" Target="../media/image72.png" Type="http://schemas.openxmlformats.org/officeDocument/2006/relationships/image"/><Relationship Id="rId16" Target="../media/image71.png" Type="http://schemas.openxmlformats.org/officeDocument/2006/relationships/image"/><Relationship Id="rId15" Target="../media/image70.png" Type="http://schemas.openxmlformats.org/officeDocument/2006/relationships/image"/><Relationship Id="rId14" Target="http://3.bp.blogspot.com/-JaQSHQ-j2eg/TcQNdL2IUTI/AAAAAAAAAEs/LjHBszsCkVc/s1600/286.png" TargetMode="External" Type="http://schemas.openxmlformats.org/officeDocument/2006/relationships/hyperlink"/><Relationship Id="rId13" Target="../media/image69.jpeg" Type="http://schemas.openxmlformats.org/officeDocument/2006/relationships/image"/><Relationship Id="rId12" Target="http://1.bp.blogspot.com/-JgY1QzpmYOI/TcQM6MtFLxI/AAAAAAAAAEk/myRXVTU63qo/s1600/8086_big.jpg" TargetMode="External" Type="http://schemas.openxmlformats.org/officeDocument/2006/relationships/hyperlink"/><Relationship Id="rId11" Target="../media/image68.jpeg" Type="http://schemas.openxmlformats.org/officeDocument/2006/relationships/image"/><Relationship Id="rId10" Target="http://2.bp.blogspot.com/-SFSZkVjJK5g/TcQPYLT-0JI/AAAAAAAAAFA/bSql7EblUvI/s1600/pentium2.jpg" TargetMode="External" Type="http://schemas.openxmlformats.org/officeDocument/2006/relationships/hyperlink"/><Relationship Id="rId9" Target="../media/image67.png" Type="http://schemas.openxmlformats.org/officeDocument/2006/relationships/image"/><Relationship Id="rId8" Target="../media/image66.jpeg" Type="http://schemas.openxmlformats.org/officeDocument/2006/relationships/image"/><Relationship Id="rId7" Target="http://2.bp.blogspot.com/-cbSxtCuHabo/TcQOoRigjDI/AAAAAAAAAE4/hoc7VZgwR3I/s1600/Intel_Pentium_Processor_(frontside).jpg" TargetMode="External" Type="http://schemas.openxmlformats.org/officeDocument/2006/relationships/hyperlink"/><Relationship Id="rId6" Target="../media/image65.png" Type="http://schemas.openxmlformats.org/officeDocument/2006/relationships/image"/><Relationship Id="rId5" Target="../media/image64.png" Type="http://schemas.openxmlformats.org/officeDocument/2006/relationships/image"/><Relationship Id="rId4" Target="../media/image63.png" Type="http://schemas.openxmlformats.org/officeDocument/2006/relationships/image"/><Relationship Id="rId3" Target="../media/image62.jpeg" Type="http://schemas.openxmlformats.org/officeDocument/2006/relationships/image"/><Relationship Id="rId2" Target="http://4.bp.blogspot.com/-eE4tpeYYTAY/TcQN-OhhRZI/AAAAAAAAAEw/aE_zl9hQ260/s1600/intel-386.jpg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17" Target="../media/image85.png" Type="http://schemas.openxmlformats.org/officeDocument/2006/relationships/image"/><Relationship Id="rId16" Target="../media/image84.png" Type="http://schemas.openxmlformats.org/officeDocument/2006/relationships/image"/><Relationship Id="rId15" Target="../media/image83.png" Type="http://schemas.openxmlformats.org/officeDocument/2006/relationships/image"/><Relationship Id="rId14" Target="../media/image82.png" Type="http://schemas.openxmlformats.org/officeDocument/2006/relationships/image"/><Relationship Id="rId13" Target="../media/image81.png" Type="http://schemas.openxmlformats.org/officeDocument/2006/relationships/image"/><Relationship Id="rId12" Target="../media/image80.png" Type="http://schemas.openxmlformats.org/officeDocument/2006/relationships/image"/><Relationship Id="rId11" Target="http://4.bp.blogspot.com/-tZ5szaUjt6c/TcQTyMID3JI/AAAAAAAAAF4/tj8fqT2RWjU/s1600/intel-core2-quad-q6600.jpg" TargetMode="External" Type="http://schemas.openxmlformats.org/officeDocument/2006/relationships/hyperlink"/><Relationship Id="rId10" Target="../media/image79.png" Type="http://schemas.openxmlformats.org/officeDocument/2006/relationships/image"/><Relationship Id="rId9" Target="http://1.bp.blogspot.com/-XWxOZJ0Jsoc/TcQQ1Ipnt3I/AAAAAAAAAFU/YXo3jKitrzc/s1600/Intel+Pentium+4++LGA775.jpg" TargetMode="External" Type="http://schemas.openxmlformats.org/officeDocument/2006/relationships/hyperlink"/><Relationship Id="rId8" Target="../media/image78.png" Type="http://schemas.openxmlformats.org/officeDocument/2006/relationships/image"/><Relationship Id="rId7" Target="http://1.bp.blogspot.com/-9uo3EYhx-8o/TcQQSeM9u7I/AAAAAAAAAFM/cBPW_lAF5EQ/s1600/57799.jpg" TargetMode="External" Type="http://schemas.openxmlformats.org/officeDocument/2006/relationships/hyperlink"/><Relationship Id="rId6" Target="../media/image77.png" Type="http://schemas.openxmlformats.org/officeDocument/2006/relationships/image"/><Relationship Id="rId5" Target="http://1.bp.blogspot.com/-KB1ygb4fCPM/TcQP0UU0nQI/AAAAAAAAAFI/X2WyqUnEzRY/s1600/intel_celeron.jpg" TargetMode="External" Type="http://schemas.openxmlformats.org/officeDocument/2006/relationships/hyperlink"/><Relationship Id="rId4" Target="../media/image76.png" Type="http://schemas.openxmlformats.org/officeDocument/2006/relationships/image"/><Relationship Id="rId3" Target="../media/image75.png" Type="http://schemas.openxmlformats.org/officeDocument/2006/relationships/image"/><Relationship Id="rId2" Target="../media/image7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2" Target="../media/image86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2" Target="../media/image87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4" Target="../media/image90.png" Type="http://schemas.openxmlformats.org/officeDocument/2006/relationships/image"/><Relationship Id="rId3" Target="../media/image89.jpeg" Type="http://schemas.openxmlformats.org/officeDocument/2006/relationships/image"/><Relationship Id="rId2" Target="../media/image8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5" Target="../media/image16.jpeg" Type="http://schemas.openxmlformats.org/officeDocument/2006/relationships/image"/><Relationship Id="rId4" Target="../media/image15.jpeg" Type="http://schemas.openxmlformats.org/officeDocument/2006/relationships/image"/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4" Target="../media/image10.jpeg" Type="http://schemas.openxmlformats.org/officeDocument/2006/relationships/image"/><Relationship Id="rId3" Target="../media/image91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media/image20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4" Target="../media/image33.png" Type="http://schemas.openxmlformats.org/officeDocument/2006/relationships/image"/><Relationship Id="rId13" Target="../media/image32.png" Type="http://schemas.openxmlformats.org/officeDocument/2006/relationships/image"/><Relationship Id="rId12" Target="../media/image31.png" Type="http://schemas.openxmlformats.org/officeDocument/2006/relationships/image"/><Relationship Id="rId11" Target="../media/image30.png" Type="http://schemas.openxmlformats.org/officeDocument/2006/relationships/image"/><Relationship Id="rId10" Target="../media/image29.png" Type="http://schemas.openxmlformats.org/officeDocument/2006/relationships/image"/><Relationship Id="rId9" Target="../media/image28.png" Type="http://schemas.openxmlformats.org/officeDocument/2006/relationships/image"/><Relationship Id="rId8" Target="../media/image27.png" Type="http://schemas.openxmlformats.org/officeDocument/2006/relationships/image"/><Relationship Id="rId7" Target="../media/image26.png" Type="http://schemas.openxmlformats.org/officeDocument/2006/relationships/image"/><Relationship Id="rId6" Target="../media/image25.png" Type="http://schemas.openxmlformats.org/officeDocument/2006/relationships/image"/><Relationship Id="rId5" Target="../media/image24.png" Type="http://schemas.openxmlformats.org/officeDocument/2006/relationships/image"/><Relationship Id="rId4" Target="../media/image23.png" Type="http://schemas.openxmlformats.org/officeDocument/2006/relationships/image"/><Relationship Id="rId3" Target="../media/image22.png" Type="http://schemas.openxmlformats.org/officeDocument/2006/relationships/image"/><Relationship Id="rId2" Target="../media/image2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Organisasi</a:t>
            </a:r>
            <a:r>
              <a:rPr dirty="0" spc="-110"/>
              <a:t> </a:t>
            </a:r>
            <a:r>
              <a:rPr dirty="0"/>
              <a:t>&amp;</a:t>
            </a:r>
            <a:r>
              <a:rPr dirty="0" spc="-135"/>
              <a:t> </a:t>
            </a:r>
            <a:r>
              <a:rPr dirty="0"/>
              <a:t>Arsitektur</a:t>
            </a:r>
            <a:r>
              <a:rPr dirty="0" spc="-95"/>
              <a:t> </a:t>
            </a:r>
            <a:r>
              <a:rPr dirty="0" spc="-10"/>
              <a:t>Komputer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42945" y="5655360"/>
            <a:ext cx="4594225" cy="36068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err="1" lang="en-US" smtClean="0" sz="2200">
                <a:latin typeface="Verdana"/>
                <a:cs typeface="Verdana"/>
              </a:rPr>
              <a:t>Mardianto</a:t>
            </a:r>
            <a:r>
              <a:rPr smtClean="0" sz="2200">
                <a:latin typeface="Verdana"/>
                <a:cs typeface="Verdana"/>
              </a:rPr>
              <a:t>,</a:t>
            </a:r>
            <a:r>
              <a:rPr smtClean="0" spc="-95" sz="2200">
                <a:latin typeface="Verdana"/>
                <a:cs typeface="Verdana"/>
              </a:rPr>
              <a:t> </a:t>
            </a:r>
            <a:r>
              <a:rPr dirty="0" spc="-25" sz="2200">
                <a:latin typeface="Verdana"/>
                <a:cs typeface="Verdana"/>
              </a:rPr>
              <a:t>S.Kom</a:t>
            </a:r>
            <a:r>
              <a:rPr spc="-25" sz="2200">
                <a:latin typeface="Verdana"/>
                <a:cs typeface="Verdana"/>
              </a:rPr>
              <a:t>.,</a:t>
            </a:r>
            <a:r>
              <a:rPr spc="-95" sz="2200">
                <a:latin typeface="Verdana"/>
                <a:cs typeface="Verdana"/>
              </a:rPr>
              <a:t> </a:t>
            </a:r>
            <a:r>
              <a:rPr smtClean="0" spc="-20" sz="2200">
                <a:latin typeface="Verdana"/>
                <a:cs typeface="Verdana"/>
              </a:rPr>
              <a:t>M.</a:t>
            </a:r>
            <a:r>
              <a:rPr dirty="0" lang="en-US" smtClean="0" spc="-20" sz="2200">
                <a:latin typeface="Verdana"/>
                <a:cs typeface="Verdana"/>
              </a:rPr>
              <a:t>Cs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663951" y="6276999"/>
            <a:ext cx="324612" cy="31196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995041" y="6336893"/>
            <a:ext cx="2320290" cy="212238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lang="en-US" smtClean="0" spc="-10" sz="1300">
                <a:latin typeface="Verdana"/>
                <a:cs typeface="Verdana"/>
              </a:rPr>
              <a:t>Mardianto.itsc@gmail.com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75232" y="1810511"/>
            <a:ext cx="2173605" cy="2923540"/>
            <a:chOff x="1475232" y="1810511"/>
            <a:chExt cx="2173605" cy="2923540"/>
          </a:xfrm>
        </p:grpSpPr>
        <p:pic>
          <p:nvPicPr>
            <p:cNvPr id="13" name="object 13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2570988" y="3308603"/>
              <a:ext cx="1077467" cy="14249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2570988" y="1810511"/>
              <a:ext cx="1077467" cy="13472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475232" y="2673095"/>
              <a:ext cx="1080516" cy="134873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760091" y="1044066"/>
            <a:ext cx="3966210" cy="33083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i="1" sz="2000">
                <a:solidFill>
                  <a:srgbClr val="181866"/>
                </a:solidFill>
                <a:latin typeface="Verdana"/>
                <a:cs typeface="Verdana"/>
              </a:rPr>
              <a:t>Evolusi</a:t>
            </a:r>
            <a:r>
              <a:rPr b="1" dirty="0" i="1" spc="-1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181866"/>
                </a:solidFill>
                <a:latin typeface="Verdana"/>
                <a:cs typeface="Verdana"/>
              </a:rPr>
              <a:t>&amp;</a:t>
            </a:r>
            <a:r>
              <a:rPr b="1" dirty="0" i="1" spc="-2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i="1" sz="2000">
                <a:solidFill>
                  <a:srgbClr val="181866"/>
                </a:solidFill>
                <a:latin typeface="Verdana"/>
                <a:cs typeface="Verdana"/>
              </a:rPr>
              <a:t>Kinerja</a:t>
            </a:r>
            <a:r>
              <a:rPr b="1" dirty="0" i="1" spc="-3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i="1" spc="-10" sz="2000">
                <a:solidFill>
                  <a:srgbClr val="181866"/>
                </a:solidFill>
                <a:latin typeface="Verdana"/>
                <a:cs typeface="Verdana"/>
              </a:rPr>
              <a:t>Komputer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3718559" y="1810511"/>
            <a:ext cx="3939540" cy="2923032"/>
          </a:xfrm>
          <a:prstGeom prst="rect">
            <a:avLst/>
          </a:prstGeom>
        </p:spPr>
      </p:pic>
      <p:sp>
        <p:nvSpPr>
          <p:cNvPr id="21" name="object 14"/>
          <p:cNvSpPr txBox="1">
            <a:spLocks noGrp="1"/>
          </p:cNvSpPr>
          <p:nvPr/>
        </p:nvSpPr>
        <p:spPr>
          <a:xfrm>
            <a:off x="6369434" y="660556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22" name="object 15"/>
          <p:cNvSpPr txBox="1">
            <a:spLocks noGrp="1"/>
          </p:cNvSpPr>
          <p:nvPr/>
        </p:nvSpPr>
        <p:spPr>
          <a:xfrm>
            <a:off x="8825866" y="663858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95796" y="936497"/>
            <a:ext cx="252857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Alat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Hitung</a:t>
            </a:r>
            <a:r>
              <a:rPr b="1" dirty="0" spc="-5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Tradisional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886967" y="1542288"/>
            <a:ext cx="3371087" cy="21396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51197" y="5543194"/>
            <a:ext cx="844550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Abacus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4672584" y="2275332"/>
            <a:ext cx="4440936" cy="31424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886967" y="3994403"/>
            <a:ext cx="2496311" cy="1828800"/>
          </a:xfrm>
          <a:prstGeom prst="rect">
            <a:avLst/>
          </a:prstGeom>
        </p:spPr>
      </p:pic>
      <p:sp>
        <p:nvSpPr>
          <p:cNvPr id="13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5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6771" y="179324"/>
            <a:ext cx="18732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45" sz="1400">
                <a:solidFill>
                  <a:srgbClr val="336600"/>
                </a:solidFill>
                <a:latin typeface="Times New Roman"/>
                <a:cs typeface="Times New Roman"/>
              </a:rPr>
              <a:t>11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95796" y="936497"/>
            <a:ext cx="252857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Alat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Hitung</a:t>
            </a:r>
            <a:r>
              <a:rPr b="1" dirty="0" spc="-5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Tradisional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2083" y="5261864"/>
            <a:ext cx="3323590" cy="848994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1123315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 sz="1800">
                <a:solidFill>
                  <a:srgbClr val="16165D"/>
                </a:solidFill>
                <a:latin typeface="Verdana"/>
                <a:cs typeface="Verdana"/>
              </a:rPr>
              <a:t>Pascaline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(Numerical</a:t>
            </a:r>
            <a:r>
              <a:rPr dirty="0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wheel</a:t>
            </a:r>
            <a:r>
              <a:rPr dirty="0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10" sz="1800">
                <a:solidFill>
                  <a:srgbClr val="16165D"/>
                </a:solidFill>
                <a:latin typeface="Verdana"/>
                <a:cs typeface="Verdana"/>
              </a:rPr>
              <a:t>calculator)</a:t>
            </a:r>
            <a:endParaRPr sz="1800">
              <a:latin typeface="Verdana"/>
              <a:cs typeface="Verdana"/>
            </a:endParaRPr>
          </a:p>
          <a:p>
            <a:pPr marL="173990">
              <a:lnSpc>
                <a:spcPct val="100000"/>
              </a:lnSpc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Blaise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Pascal</a:t>
            </a:r>
            <a:r>
              <a:rPr dirty="0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1623</a:t>
            </a:r>
            <a:r>
              <a:rPr dirty="0" spc="-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1662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825751" y="1484375"/>
            <a:ext cx="5629656" cy="378714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3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95796" y="936497"/>
            <a:ext cx="252857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Alat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Hitung</a:t>
            </a:r>
            <a:r>
              <a:rPr b="1" dirty="0" spc="-5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Tradisional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7" y="5020183"/>
            <a:ext cx="3717925" cy="57467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Analytical</a:t>
            </a:r>
            <a:r>
              <a:rPr dirty="0" spc="-7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10" sz="1800">
                <a:solidFill>
                  <a:srgbClr val="16165D"/>
                </a:solidFill>
                <a:latin typeface="Verdana"/>
                <a:cs typeface="Verdana"/>
              </a:rPr>
              <a:t>Engine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Charles</a:t>
            </a:r>
            <a:r>
              <a:rPr dirty="0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Babbage</a:t>
            </a:r>
            <a:r>
              <a:rPr dirty="0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(1791</a:t>
            </a:r>
            <a:r>
              <a:rPr dirty="0" spc="-1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–</a:t>
            </a:r>
            <a:r>
              <a:rPr dirty="0" spc="-3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10" sz="1800">
                <a:solidFill>
                  <a:srgbClr val="16165D"/>
                </a:solidFill>
                <a:latin typeface="Verdana"/>
                <a:cs typeface="Verdana"/>
              </a:rPr>
              <a:t>1871)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79831" y="1691639"/>
            <a:ext cx="5096255" cy="39822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3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95796" y="936497"/>
            <a:ext cx="252857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Alat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Hitung</a:t>
            </a:r>
            <a:r>
              <a:rPr b="1" dirty="0" spc="-5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Tradisional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2029" y="5020183"/>
            <a:ext cx="2279650" cy="848994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Tabulating</a:t>
            </a:r>
            <a:r>
              <a:rPr dirty="0" spc="-8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10" sz="1800">
                <a:solidFill>
                  <a:srgbClr val="16165D"/>
                </a:solidFill>
                <a:latin typeface="Verdana"/>
                <a:cs typeface="Verdana"/>
              </a:rPr>
              <a:t>machine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Herman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10" sz="1800">
                <a:solidFill>
                  <a:srgbClr val="16165D"/>
                </a:solidFill>
                <a:latin typeface="Verdana"/>
                <a:cs typeface="Verdana"/>
              </a:rPr>
              <a:t>Hollerith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(1860</a:t>
            </a:r>
            <a:r>
              <a:rPr dirty="0" spc="-1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–</a:t>
            </a:r>
            <a:r>
              <a:rPr dirty="0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1929)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714755" y="1690116"/>
            <a:ext cx="5155692" cy="40767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6422135" y="1690116"/>
            <a:ext cx="1743456" cy="2618231"/>
          </a:xfrm>
          <a:prstGeom prst="rect">
            <a:avLst/>
          </a:prstGeom>
        </p:spPr>
      </p:pic>
      <p:sp>
        <p:nvSpPr>
          <p:cNvPr id="12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4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65772" y="963929"/>
            <a:ext cx="196723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Generasi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Pertama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6730" y="2071191"/>
            <a:ext cx="2186940" cy="57531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Colossus</a:t>
            </a:r>
            <a:r>
              <a:rPr b="1" dirty="0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(1943)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Memecahkan</a:t>
            </a:r>
            <a:r>
              <a:rPr dirty="0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Kode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396240" y="1543786"/>
            <a:ext cx="3995068" cy="31674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4672584" y="2819429"/>
            <a:ext cx="4066062" cy="28634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3890" y="4842509"/>
            <a:ext cx="3710304" cy="848994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Z3</a:t>
            </a:r>
            <a:r>
              <a:rPr b="1" dirty="0" spc="-1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(1941)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Electromechanical</a:t>
            </a:r>
            <a:r>
              <a:rPr b="1" dirty="0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Computer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Konrad</a:t>
            </a:r>
            <a:r>
              <a:rPr dirty="0" spc="-3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Zuse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5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2401823"/>
            <a:ext cx="9144000" cy="4455160"/>
            <a:chOff x="761" y="2401823"/>
            <a:chExt cx="9144000" cy="445516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4788407" y="2401823"/>
              <a:ext cx="3713988" cy="30190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5327904" y="4920995"/>
              <a:ext cx="3204972" cy="11719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27904" y="4920995"/>
              <a:ext cx="3205480" cy="1172210"/>
            </a:xfrm>
            <a:custGeom>
              <a:avLst/>
              <a:gdLst/>
              <a:ahLst/>
              <a:cxnLst/>
              <a:rect b="b" l="l" r="r" t="t"/>
              <a:pathLst>
                <a:path h="1172210" w="3205479">
                  <a:moveTo>
                    <a:pt x="0" y="195325"/>
                  </a:moveTo>
                  <a:lnTo>
                    <a:pt x="5161" y="150556"/>
                  </a:lnTo>
                  <a:lnTo>
                    <a:pt x="19862" y="109449"/>
                  </a:lnTo>
                  <a:lnTo>
                    <a:pt x="42927" y="73181"/>
                  </a:lnTo>
                  <a:lnTo>
                    <a:pt x="73181" y="42927"/>
                  </a:lnTo>
                  <a:lnTo>
                    <a:pt x="109449" y="19862"/>
                  </a:lnTo>
                  <a:lnTo>
                    <a:pt x="150556" y="5161"/>
                  </a:lnTo>
                  <a:lnTo>
                    <a:pt x="195325" y="0"/>
                  </a:lnTo>
                  <a:lnTo>
                    <a:pt x="3009646" y="0"/>
                  </a:lnTo>
                  <a:lnTo>
                    <a:pt x="3054415" y="5161"/>
                  </a:lnTo>
                  <a:lnTo>
                    <a:pt x="3095522" y="19862"/>
                  </a:lnTo>
                  <a:lnTo>
                    <a:pt x="3131790" y="42927"/>
                  </a:lnTo>
                  <a:lnTo>
                    <a:pt x="3162044" y="73181"/>
                  </a:lnTo>
                  <a:lnTo>
                    <a:pt x="3185109" y="109449"/>
                  </a:lnTo>
                  <a:lnTo>
                    <a:pt x="3199810" y="150556"/>
                  </a:lnTo>
                  <a:lnTo>
                    <a:pt x="3204972" y="195325"/>
                  </a:lnTo>
                  <a:lnTo>
                    <a:pt x="3204972" y="976629"/>
                  </a:lnTo>
                  <a:lnTo>
                    <a:pt x="3199810" y="1021415"/>
                  </a:lnTo>
                  <a:lnTo>
                    <a:pt x="3185109" y="1062528"/>
                  </a:lnTo>
                  <a:lnTo>
                    <a:pt x="3162044" y="1098795"/>
                  </a:lnTo>
                  <a:lnTo>
                    <a:pt x="3131790" y="1129044"/>
                  </a:lnTo>
                  <a:lnTo>
                    <a:pt x="3095522" y="1152102"/>
                  </a:lnTo>
                  <a:lnTo>
                    <a:pt x="3054415" y="1166797"/>
                  </a:lnTo>
                  <a:lnTo>
                    <a:pt x="3009646" y="1171955"/>
                  </a:lnTo>
                  <a:lnTo>
                    <a:pt x="195325" y="1171955"/>
                  </a:lnTo>
                  <a:lnTo>
                    <a:pt x="150556" y="1166797"/>
                  </a:lnTo>
                  <a:lnTo>
                    <a:pt x="109449" y="1152102"/>
                  </a:lnTo>
                  <a:lnTo>
                    <a:pt x="73181" y="1129044"/>
                  </a:lnTo>
                  <a:lnTo>
                    <a:pt x="42927" y="1098795"/>
                  </a:lnTo>
                  <a:lnTo>
                    <a:pt x="19862" y="1062528"/>
                  </a:lnTo>
                  <a:lnTo>
                    <a:pt x="5161" y="1021415"/>
                  </a:lnTo>
                  <a:lnTo>
                    <a:pt x="0" y="976629"/>
                  </a:lnTo>
                  <a:lnTo>
                    <a:pt x="0" y="19532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8" name="object 8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32172" y="963929"/>
            <a:ext cx="4114165" cy="138557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21463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Generasi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Pertama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065"/>
              </a:spcBef>
            </a:pP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ENIAC</a:t>
            </a:r>
            <a:endParaRPr sz="1800">
              <a:latin typeface="Verdana"/>
              <a:cs typeface="Verdana"/>
            </a:endParaRPr>
          </a:p>
          <a:p>
            <a:pPr indent="-681990" marL="694055" marR="5080">
              <a:lnSpc>
                <a:spcPct val="100000"/>
              </a:lnSpc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John</a:t>
            </a:r>
            <a:r>
              <a:rPr dirty="0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Presper</a:t>
            </a:r>
            <a:r>
              <a:rPr dirty="0" spc="-1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Eckert</a:t>
            </a:r>
            <a:r>
              <a:rPr dirty="0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(1919-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1995)</a:t>
            </a:r>
            <a:r>
              <a:rPr dirty="0" spc="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50" sz="1800">
                <a:solidFill>
                  <a:srgbClr val="16165D"/>
                </a:solidFill>
                <a:latin typeface="Verdana"/>
                <a:cs typeface="Verdana"/>
              </a:rPr>
              <a:t>&amp;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John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W.Mauchly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 (1907-</a:t>
            </a:r>
            <a:r>
              <a:rPr dirty="0" spc="-10" sz="1800">
                <a:solidFill>
                  <a:srgbClr val="16165D"/>
                </a:solidFill>
                <a:latin typeface="Verdana"/>
                <a:cs typeface="Verdana"/>
              </a:rPr>
              <a:t>1980)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437" y="4576394"/>
            <a:ext cx="3171190" cy="57467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Mark</a:t>
            </a:r>
            <a:r>
              <a:rPr b="1" dirty="0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I</a:t>
            </a:r>
            <a:r>
              <a:rPr b="1" dirty="0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:</a:t>
            </a:r>
            <a:r>
              <a:rPr b="1" dirty="0" spc="-4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r>
              <a:rPr b="1" dirty="0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Relay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Howard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Aiken 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(1900-1973)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457200" y="1586516"/>
            <a:ext cx="3527086" cy="295802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512053" y="5011292"/>
            <a:ext cx="2835910" cy="100076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28956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Verdana"/>
                <a:cs typeface="Verdana"/>
              </a:rPr>
              <a:t>18.000</a:t>
            </a:r>
            <a:r>
              <a:rPr dirty="0" spc="-65" sz="16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tabung</a:t>
            </a:r>
            <a:r>
              <a:rPr dirty="0" spc="-40" sz="1600">
                <a:latin typeface="Verdana"/>
                <a:cs typeface="Verdana"/>
              </a:rPr>
              <a:t> </a:t>
            </a:r>
            <a:r>
              <a:rPr dirty="0" spc="-10" sz="1600">
                <a:latin typeface="Verdana"/>
                <a:cs typeface="Verdana"/>
              </a:rPr>
              <a:t>vakum</a:t>
            </a:r>
            <a:endParaRPr sz="1600">
              <a:latin typeface="Verdana"/>
              <a:cs typeface="Verdana"/>
            </a:endParaRPr>
          </a:p>
          <a:p>
            <a:pPr marL="641985">
              <a:lnSpc>
                <a:spcPct val="100000"/>
              </a:lnSpc>
            </a:pPr>
            <a:r>
              <a:rPr dirty="0" sz="1600">
                <a:latin typeface="Verdana"/>
                <a:cs typeface="Verdana"/>
              </a:rPr>
              <a:t>70.000</a:t>
            </a:r>
            <a:r>
              <a:rPr dirty="0" spc="-20" sz="1600">
                <a:latin typeface="Verdana"/>
                <a:cs typeface="Verdana"/>
              </a:rPr>
              <a:t> </a:t>
            </a:r>
            <a:r>
              <a:rPr dirty="0" spc="-10" sz="1600">
                <a:latin typeface="Verdana"/>
                <a:cs typeface="Verdana"/>
              </a:rPr>
              <a:t>resistor</a:t>
            </a:r>
            <a:endParaRPr sz="1600">
              <a:latin typeface="Verdana"/>
              <a:cs typeface="Verdana"/>
            </a:endParaRPr>
          </a:p>
          <a:p>
            <a:pPr indent="-291465" marL="303530" marR="5080">
              <a:lnSpc>
                <a:spcPct val="100000"/>
              </a:lnSpc>
            </a:pPr>
            <a:r>
              <a:rPr dirty="0" sz="1600">
                <a:latin typeface="Verdana"/>
                <a:cs typeface="Verdana"/>
              </a:rPr>
              <a:t>Panjang</a:t>
            </a:r>
            <a:r>
              <a:rPr dirty="0" spc="-40" sz="16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30</a:t>
            </a:r>
            <a:r>
              <a:rPr dirty="0" spc="-55" sz="16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M,</a:t>
            </a:r>
            <a:r>
              <a:rPr dirty="0" spc="-40" sz="16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Berat</a:t>
            </a:r>
            <a:r>
              <a:rPr dirty="0" spc="-35" sz="16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30</a:t>
            </a:r>
            <a:r>
              <a:rPr dirty="0" spc="-55" sz="1600">
                <a:latin typeface="Verdana"/>
                <a:cs typeface="Verdana"/>
              </a:rPr>
              <a:t> </a:t>
            </a:r>
            <a:r>
              <a:rPr dirty="0" spc="-25" sz="1600">
                <a:latin typeface="Verdana"/>
                <a:cs typeface="Verdana"/>
              </a:rPr>
              <a:t>ton </a:t>
            </a:r>
            <a:r>
              <a:rPr dirty="0" sz="1600">
                <a:latin typeface="Verdana"/>
                <a:cs typeface="Verdana"/>
              </a:rPr>
              <a:t>Daya</a:t>
            </a:r>
            <a:r>
              <a:rPr dirty="0" spc="-35" sz="16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sebesar</a:t>
            </a:r>
            <a:r>
              <a:rPr dirty="0" spc="-25" sz="160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160</a:t>
            </a:r>
            <a:r>
              <a:rPr dirty="0" spc="-75" sz="1600">
                <a:latin typeface="Verdana"/>
                <a:cs typeface="Verdana"/>
              </a:rPr>
              <a:t> </a:t>
            </a:r>
            <a:r>
              <a:rPr dirty="0" spc="-25" sz="1600">
                <a:latin typeface="Verdana"/>
                <a:cs typeface="Verdana"/>
              </a:rPr>
              <a:t>kW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8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4536948" y="3052594"/>
            <a:ext cx="3993454" cy="30403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5" name="object 5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43042" y="963929"/>
            <a:ext cx="3504565" cy="208597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53543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Generasi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Pertama</a:t>
            </a:r>
            <a:endParaRPr sz="1800">
              <a:latin typeface="Arial"/>
              <a:cs typeface="Arial"/>
            </a:endParaRPr>
          </a:p>
          <a:p>
            <a:pPr marL="1490980">
              <a:lnSpc>
                <a:spcPct val="100000"/>
              </a:lnSpc>
              <a:spcBef>
                <a:spcPts val="2065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UNIVAC</a:t>
            </a:r>
            <a:r>
              <a:rPr b="1" dirty="0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(1953)</a:t>
            </a:r>
            <a:endParaRPr sz="1800">
              <a:latin typeface="Verdana"/>
              <a:cs typeface="Verdana"/>
            </a:endParaRPr>
          </a:p>
          <a:p>
            <a:pPr algn="r" marR="5080">
              <a:lnSpc>
                <a:spcPts val="2160"/>
              </a:lnSpc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Remingtong</a:t>
            </a:r>
            <a:r>
              <a:rPr dirty="0" spc="-114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Rand</a:t>
            </a:r>
            <a:endParaRPr sz="1800">
              <a:latin typeface="Verdana"/>
              <a:cs typeface="Verdana"/>
            </a:endParaRPr>
          </a:p>
          <a:p>
            <a:pPr algn="r" marR="7620">
              <a:lnSpc>
                <a:spcPts val="1920"/>
              </a:lnSpc>
              <a:tabLst>
                <a:tab algn="l" pos="2863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r>
              <a:rPr dirty="0" i="1" spc="-8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komersial</a:t>
            </a:r>
            <a:r>
              <a:rPr dirty="0" i="1" spc="-8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pertama</a:t>
            </a:r>
            <a:endParaRPr sz="1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model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Von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Neumann</a:t>
            </a:r>
            <a:endParaRPr sz="1600">
              <a:latin typeface="Verdana"/>
              <a:cs typeface="Verdana"/>
            </a:endParaRPr>
          </a:p>
          <a:p>
            <a:pPr algn="r" marR="7620">
              <a:lnSpc>
                <a:spcPct val="100000"/>
              </a:lnSpc>
              <a:tabLst>
                <a:tab algn="l" pos="234315"/>
              </a:tabLst>
            </a:pP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	Prediksi</a:t>
            </a:r>
            <a:r>
              <a:rPr dirty="0" i="1" spc="-10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kemenangan</a:t>
            </a:r>
            <a:r>
              <a:rPr dirty="0" i="1" spc="-8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pemilihan</a:t>
            </a:r>
            <a:endParaRPr sz="1600">
              <a:latin typeface="Verdana"/>
              <a:cs typeface="Verdana"/>
            </a:endParaRPr>
          </a:p>
          <a:p>
            <a:pPr algn="r" marR="7620">
              <a:lnSpc>
                <a:spcPct val="10000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presiden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tahun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1952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655" y="4343145"/>
            <a:ext cx="3953510" cy="112331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Edvac</a:t>
            </a:r>
            <a:r>
              <a:rPr b="1" dirty="0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(1945)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John</a:t>
            </a:r>
            <a:r>
              <a:rPr dirty="0" spc="-1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Von </a:t>
            </a:r>
            <a:r>
              <a:rPr dirty="0" spc="-10" sz="1800">
                <a:solidFill>
                  <a:srgbClr val="16165D"/>
                </a:solidFill>
                <a:latin typeface="Verdana"/>
                <a:cs typeface="Verdana"/>
              </a:rPr>
              <a:t>Neymann</a:t>
            </a:r>
            <a:endParaRPr sz="1800">
              <a:latin typeface="Verdana"/>
              <a:cs typeface="Verdana"/>
            </a:endParaRPr>
          </a:p>
          <a:p>
            <a:pPr indent="-286385" marL="299085">
              <a:lnSpc>
                <a:spcPct val="100000"/>
              </a:lnSpc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Menampung</a:t>
            </a:r>
            <a:r>
              <a:rPr dirty="0" i="1" spc="-3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r>
              <a:rPr dirty="0" i="1" spc="-3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atau</a:t>
            </a:r>
            <a:r>
              <a:rPr dirty="0" i="1" spc="-3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program</a:t>
            </a:r>
            <a:endParaRPr sz="1800">
              <a:latin typeface="Verdana"/>
              <a:cs typeface="Verdana"/>
            </a:endParaRPr>
          </a:p>
          <a:p>
            <a:pPr indent="-286385" marL="299085">
              <a:lnSpc>
                <a:spcPct val="100000"/>
              </a:lnSpc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Pemrosesan</a:t>
            </a:r>
            <a:r>
              <a:rPr dirty="0" i="1" spc="-5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5" sz="1800">
                <a:solidFill>
                  <a:srgbClr val="181866"/>
                </a:solidFill>
                <a:latin typeface="Verdana"/>
                <a:cs typeface="Verdana"/>
              </a:rPr>
              <a:t>CPU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323088" y="1498064"/>
            <a:ext cx="3864116" cy="2795043"/>
          </a:xfrm>
          <a:prstGeom prst="rect">
            <a:avLst/>
          </a:prstGeom>
        </p:spPr>
      </p:pic>
      <p:sp>
        <p:nvSpPr>
          <p:cNvPr id="12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4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62166" y="1591055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5" w="1910715">
                <a:moveTo>
                  <a:pt x="77724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4" y="51816"/>
                </a:lnTo>
                <a:lnTo>
                  <a:pt x="77724" y="25908"/>
                </a:lnTo>
                <a:close/>
              </a:path>
              <a:path h="78105" w="191071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5" w="1910715">
                <a:moveTo>
                  <a:pt x="181355" y="25908"/>
                </a:moveTo>
                <a:lnTo>
                  <a:pt x="155448" y="25908"/>
                </a:lnTo>
                <a:lnTo>
                  <a:pt x="155448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5" w="1910715">
                <a:moveTo>
                  <a:pt x="233172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2" y="51816"/>
                </a:lnTo>
                <a:lnTo>
                  <a:pt x="233172" y="25908"/>
                </a:lnTo>
                <a:close/>
              </a:path>
              <a:path h="78105" w="1910715">
                <a:moveTo>
                  <a:pt x="284987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7" y="51816"/>
                </a:lnTo>
                <a:lnTo>
                  <a:pt x="284987" y="25908"/>
                </a:lnTo>
                <a:close/>
              </a:path>
              <a:path h="78105" w="191071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5" w="1910715">
                <a:moveTo>
                  <a:pt x="388619" y="25908"/>
                </a:moveTo>
                <a:lnTo>
                  <a:pt x="362711" y="25908"/>
                </a:lnTo>
                <a:lnTo>
                  <a:pt x="362711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5" w="191071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5" w="191071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5" w="191071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5" w="191071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5" w="191071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5" w="191071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5" w="1910715">
                <a:moveTo>
                  <a:pt x="751331" y="25908"/>
                </a:moveTo>
                <a:lnTo>
                  <a:pt x="725424" y="25908"/>
                </a:lnTo>
                <a:lnTo>
                  <a:pt x="725424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5" w="1910715">
                <a:moveTo>
                  <a:pt x="803148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8" y="51816"/>
                </a:lnTo>
                <a:lnTo>
                  <a:pt x="803148" y="25908"/>
                </a:lnTo>
                <a:close/>
              </a:path>
              <a:path h="78105" w="191071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5" w="1910715">
                <a:moveTo>
                  <a:pt x="906779" y="25908"/>
                </a:moveTo>
                <a:lnTo>
                  <a:pt x="880872" y="25908"/>
                </a:lnTo>
                <a:lnTo>
                  <a:pt x="880872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5" w="1910715">
                <a:moveTo>
                  <a:pt x="958595" y="25908"/>
                </a:moveTo>
                <a:lnTo>
                  <a:pt x="932687" y="25908"/>
                </a:lnTo>
                <a:lnTo>
                  <a:pt x="932687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5" w="1910715">
                <a:moveTo>
                  <a:pt x="1010411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1" y="51816"/>
                </a:lnTo>
                <a:lnTo>
                  <a:pt x="1010411" y="25908"/>
                </a:lnTo>
                <a:close/>
              </a:path>
              <a:path h="78105" w="191071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5" w="191071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5" w="191071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5" w="191071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5" w="191071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5" w="191071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5" w="1910715">
                <a:moveTo>
                  <a:pt x="1373124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4" y="51816"/>
                </a:lnTo>
                <a:lnTo>
                  <a:pt x="1373124" y="25908"/>
                </a:lnTo>
                <a:close/>
              </a:path>
              <a:path h="78105" w="191071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5" w="1910715">
                <a:moveTo>
                  <a:pt x="1476755" y="25908"/>
                </a:moveTo>
                <a:lnTo>
                  <a:pt x="1450848" y="25908"/>
                </a:lnTo>
                <a:lnTo>
                  <a:pt x="1450848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5" w="1910715">
                <a:moveTo>
                  <a:pt x="1528572" y="25908"/>
                </a:moveTo>
                <a:lnTo>
                  <a:pt x="1502663" y="25908"/>
                </a:lnTo>
                <a:lnTo>
                  <a:pt x="1502663" y="51816"/>
                </a:lnTo>
                <a:lnTo>
                  <a:pt x="1528572" y="51816"/>
                </a:lnTo>
                <a:lnTo>
                  <a:pt x="1528572" y="25908"/>
                </a:lnTo>
                <a:close/>
              </a:path>
              <a:path h="78105" w="1910715">
                <a:moveTo>
                  <a:pt x="1580387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7" y="51816"/>
                </a:lnTo>
                <a:lnTo>
                  <a:pt x="1580387" y="25908"/>
                </a:lnTo>
                <a:close/>
              </a:path>
              <a:path h="78105" w="191071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5" w="1910715">
                <a:moveTo>
                  <a:pt x="1684019" y="25908"/>
                </a:moveTo>
                <a:lnTo>
                  <a:pt x="1658111" y="25908"/>
                </a:lnTo>
                <a:lnTo>
                  <a:pt x="1658111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5" w="191071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5" w="191071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09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6"/>
                </a:lnTo>
                <a:lnTo>
                  <a:pt x="1839467" y="51816"/>
                </a:lnTo>
                <a:lnTo>
                  <a:pt x="1839467" y="25908"/>
                </a:lnTo>
                <a:lnTo>
                  <a:pt x="1907718" y="25908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5225" y="51816"/>
                </a:lnTo>
                <a:lnTo>
                  <a:pt x="1832609" y="38862"/>
                </a:lnTo>
                <a:lnTo>
                  <a:pt x="1835225" y="25908"/>
                </a:lnTo>
                <a:close/>
              </a:path>
              <a:path h="78105" w="1910715">
                <a:moveTo>
                  <a:pt x="1865376" y="25908"/>
                </a:moveTo>
                <a:lnTo>
                  <a:pt x="1839467" y="25908"/>
                </a:lnTo>
                <a:lnTo>
                  <a:pt x="1839467" y="51816"/>
                </a:lnTo>
                <a:lnTo>
                  <a:pt x="1865376" y="51816"/>
                </a:lnTo>
                <a:lnTo>
                  <a:pt x="1865376" y="25908"/>
                </a:lnTo>
                <a:close/>
              </a:path>
              <a:path h="78105" w="1910715">
                <a:moveTo>
                  <a:pt x="1871472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71472" y="51816"/>
                </a:lnTo>
                <a:lnTo>
                  <a:pt x="1871472" y="25908"/>
                </a:lnTo>
                <a:close/>
              </a:path>
              <a:path h="78105" w="1910715">
                <a:moveTo>
                  <a:pt x="1907718" y="25908"/>
                </a:moveTo>
                <a:lnTo>
                  <a:pt x="1871472" y="25908"/>
                </a:lnTo>
                <a:lnTo>
                  <a:pt x="1871472" y="51816"/>
                </a:lnTo>
                <a:lnTo>
                  <a:pt x="1907718" y="51816"/>
                </a:lnTo>
                <a:lnTo>
                  <a:pt x="1910333" y="38862"/>
                </a:lnTo>
                <a:lnTo>
                  <a:pt x="1907718" y="2590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32119" y="963929"/>
            <a:ext cx="2567940" cy="57404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-600710" marL="612775" marR="508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Karakteristik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Komputer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Generasi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Pertama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634" y="2514346"/>
            <a:ext cx="5947410" cy="16719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-286385" marL="299085">
              <a:lnSpc>
                <a:spcPct val="100000"/>
              </a:lnSpc>
              <a:spcBef>
                <a:spcPts val="100"/>
              </a:spcBef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Penggunaan</a:t>
            </a:r>
            <a:r>
              <a:rPr dirty="0" i="1" spc="-6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Vacum</a:t>
            </a:r>
            <a:r>
              <a:rPr dirty="0" i="1" spc="-6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Tube</a:t>
            </a:r>
            <a:r>
              <a:rPr dirty="0" i="1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sebagai</a:t>
            </a:r>
            <a:r>
              <a:rPr dirty="0" i="1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penguat</a:t>
            </a:r>
            <a:r>
              <a:rPr dirty="0" i="1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sinyal</a:t>
            </a:r>
            <a:endParaRPr sz="1800">
              <a:latin typeface="Verdana"/>
              <a:cs typeface="Verdana"/>
            </a:endParaRPr>
          </a:p>
          <a:p>
            <a:pPr indent="-286385" marL="299085">
              <a:lnSpc>
                <a:spcPct val="100000"/>
              </a:lnSpc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Berukuran</a:t>
            </a:r>
            <a:r>
              <a:rPr dirty="0" i="1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sangat</a:t>
            </a:r>
            <a:r>
              <a:rPr dirty="0" i="1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besar</a:t>
            </a:r>
            <a:r>
              <a:rPr dirty="0" i="1" spc="-3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berat</a:t>
            </a:r>
            <a:endParaRPr sz="1800">
              <a:latin typeface="Verdana"/>
              <a:cs typeface="Verdana"/>
            </a:endParaRPr>
          </a:p>
          <a:p>
            <a:pPr indent="-287020" marL="299085" marR="409575">
              <a:lnSpc>
                <a:spcPct val="100000"/>
              </a:lnSpc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Instruksi</a:t>
            </a:r>
            <a:r>
              <a:rPr dirty="0" i="1" spc="-4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operasi</a:t>
            </a:r>
            <a:r>
              <a:rPr dirty="0" i="1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dibuat</a:t>
            </a:r>
            <a:r>
              <a:rPr dirty="0" i="1" spc="-4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secara</a:t>
            </a:r>
            <a:r>
              <a:rPr dirty="0" i="1" spc="-7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spesifik</a:t>
            </a:r>
            <a:r>
              <a:rPr dirty="0" i="1" spc="-1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untuk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suatu</a:t>
            </a:r>
            <a:r>
              <a:rPr dirty="0" i="1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tugas</a:t>
            </a:r>
            <a:r>
              <a:rPr dirty="0" i="1" spc="-1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tertentu</a:t>
            </a:r>
            <a:endParaRPr sz="1800">
              <a:latin typeface="Verdana"/>
              <a:cs typeface="Verdana"/>
            </a:endParaRPr>
          </a:p>
          <a:p>
            <a:pPr indent="-287020" marL="299085" marR="192405">
              <a:lnSpc>
                <a:spcPct val="100000"/>
              </a:lnSpc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Menggunakan</a:t>
            </a:r>
            <a:r>
              <a:rPr dirty="0" i="1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machine</a:t>
            </a:r>
            <a:r>
              <a:rPr dirty="0" i="1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language</a:t>
            </a:r>
            <a:r>
              <a:rPr dirty="0" i="1" spc="-6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sehingga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sulit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di</a:t>
            </a:r>
            <a:r>
              <a:rPr dirty="0" i="1" spc="-2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program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527313" y="2348483"/>
            <a:ext cx="2295858" cy="16862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4529328" y="4125467"/>
            <a:ext cx="4210812" cy="1466088"/>
          </a:xfrm>
          <a:prstGeom prst="rect">
            <a:avLst/>
          </a:prstGeom>
        </p:spPr>
      </p:pic>
      <p:sp>
        <p:nvSpPr>
          <p:cNvPr id="12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4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65721" y="963929"/>
            <a:ext cx="176530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Generasi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Kedua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3307" y="4541646"/>
            <a:ext cx="1680210" cy="57404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LARC</a:t>
            </a:r>
            <a:r>
              <a:rPr b="1" dirty="0" spc="-4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(1960)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Sprery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– 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Rand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012" y="5090540"/>
            <a:ext cx="3676015" cy="51308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algn="r" marR="5715">
              <a:lnSpc>
                <a:spcPct val="100000"/>
              </a:lnSpc>
              <a:spcBef>
                <a:spcPts val="95"/>
              </a:spcBef>
              <a:tabLst>
                <a:tab algn="l" pos="2863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Menggunakan</a:t>
            </a:r>
            <a:r>
              <a:rPr dirty="0" i="1" spc="-9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tabLst>
                <a:tab algn="l" pos="2863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Mengganti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bahasa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mesin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dengan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4247" y="5578246"/>
            <a:ext cx="1777364" cy="269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bahasa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assembly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002791" y="1668798"/>
            <a:ext cx="3320589" cy="269568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4756403" y="1668779"/>
            <a:ext cx="3528059" cy="26959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840985" y="4539742"/>
            <a:ext cx="3670300" cy="13055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IBM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1401</a:t>
            </a:r>
            <a:r>
              <a:rPr b="1" dirty="0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(1965)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60"/>
              </a:lnSpc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By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spc="-25" sz="1800">
                <a:solidFill>
                  <a:srgbClr val="16165D"/>
                </a:solidFill>
                <a:latin typeface="Verdana"/>
                <a:cs typeface="Verdana"/>
              </a:rPr>
              <a:t>IBM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ts val="1920"/>
              </a:lnSpc>
              <a:spcBef>
                <a:spcPts val="60"/>
              </a:spcBef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Dapat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difungsikan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dengan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printer,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penyimpanan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data,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memori,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sistem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operasi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program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7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62166" y="1591055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5" w="1910715">
                <a:moveTo>
                  <a:pt x="77724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4" y="51816"/>
                </a:lnTo>
                <a:lnTo>
                  <a:pt x="77724" y="25908"/>
                </a:lnTo>
                <a:close/>
              </a:path>
              <a:path h="78105" w="191071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5" w="1910715">
                <a:moveTo>
                  <a:pt x="181355" y="25908"/>
                </a:moveTo>
                <a:lnTo>
                  <a:pt x="155448" y="25908"/>
                </a:lnTo>
                <a:lnTo>
                  <a:pt x="155448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5" w="1910715">
                <a:moveTo>
                  <a:pt x="233172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2" y="51816"/>
                </a:lnTo>
                <a:lnTo>
                  <a:pt x="233172" y="25908"/>
                </a:lnTo>
                <a:close/>
              </a:path>
              <a:path h="78105" w="1910715">
                <a:moveTo>
                  <a:pt x="284987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7" y="51816"/>
                </a:lnTo>
                <a:lnTo>
                  <a:pt x="284987" y="25908"/>
                </a:lnTo>
                <a:close/>
              </a:path>
              <a:path h="78105" w="191071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5" w="1910715">
                <a:moveTo>
                  <a:pt x="388619" y="25908"/>
                </a:moveTo>
                <a:lnTo>
                  <a:pt x="362711" y="25908"/>
                </a:lnTo>
                <a:lnTo>
                  <a:pt x="362711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5" w="191071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5" w="191071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5" w="191071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5" w="191071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5" w="191071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5" w="191071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5" w="1910715">
                <a:moveTo>
                  <a:pt x="751331" y="25908"/>
                </a:moveTo>
                <a:lnTo>
                  <a:pt x="725424" y="25908"/>
                </a:lnTo>
                <a:lnTo>
                  <a:pt x="725424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5" w="1910715">
                <a:moveTo>
                  <a:pt x="803148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8" y="51816"/>
                </a:lnTo>
                <a:lnTo>
                  <a:pt x="803148" y="25908"/>
                </a:lnTo>
                <a:close/>
              </a:path>
              <a:path h="78105" w="191071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5" w="1910715">
                <a:moveTo>
                  <a:pt x="906779" y="25908"/>
                </a:moveTo>
                <a:lnTo>
                  <a:pt x="880872" y="25908"/>
                </a:lnTo>
                <a:lnTo>
                  <a:pt x="880872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5" w="1910715">
                <a:moveTo>
                  <a:pt x="958595" y="25908"/>
                </a:moveTo>
                <a:lnTo>
                  <a:pt x="932687" y="25908"/>
                </a:lnTo>
                <a:lnTo>
                  <a:pt x="932687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5" w="1910715">
                <a:moveTo>
                  <a:pt x="1010411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1" y="51816"/>
                </a:lnTo>
                <a:lnTo>
                  <a:pt x="1010411" y="25908"/>
                </a:lnTo>
                <a:close/>
              </a:path>
              <a:path h="78105" w="191071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5" w="191071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5" w="191071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5" w="191071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5" w="191071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5" w="191071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5" w="1910715">
                <a:moveTo>
                  <a:pt x="1373124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4" y="51816"/>
                </a:lnTo>
                <a:lnTo>
                  <a:pt x="1373124" y="25908"/>
                </a:lnTo>
                <a:close/>
              </a:path>
              <a:path h="78105" w="191071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5" w="1910715">
                <a:moveTo>
                  <a:pt x="1476755" y="25908"/>
                </a:moveTo>
                <a:lnTo>
                  <a:pt x="1450848" y="25908"/>
                </a:lnTo>
                <a:lnTo>
                  <a:pt x="1450848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5" w="1910715">
                <a:moveTo>
                  <a:pt x="1528572" y="25908"/>
                </a:moveTo>
                <a:lnTo>
                  <a:pt x="1502663" y="25908"/>
                </a:lnTo>
                <a:lnTo>
                  <a:pt x="1502663" y="51816"/>
                </a:lnTo>
                <a:lnTo>
                  <a:pt x="1528572" y="51816"/>
                </a:lnTo>
                <a:lnTo>
                  <a:pt x="1528572" y="25908"/>
                </a:lnTo>
                <a:close/>
              </a:path>
              <a:path h="78105" w="1910715">
                <a:moveTo>
                  <a:pt x="1580387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7" y="51816"/>
                </a:lnTo>
                <a:lnTo>
                  <a:pt x="1580387" y="25908"/>
                </a:lnTo>
                <a:close/>
              </a:path>
              <a:path h="78105" w="191071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5" w="1910715">
                <a:moveTo>
                  <a:pt x="1684019" y="25908"/>
                </a:moveTo>
                <a:lnTo>
                  <a:pt x="1658111" y="25908"/>
                </a:lnTo>
                <a:lnTo>
                  <a:pt x="1658111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5" w="191071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5" w="191071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09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6"/>
                </a:lnTo>
                <a:lnTo>
                  <a:pt x="1839467" y="51816"/>
                </a:lnTo>
                <a:lnTo>
                  <a:pt x="1839467" y="25908"/>
                </a:lnTo>
                <a:lnTo>
                  <a:pt x="1907718" y="25908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5225" y="51816"/>
                </a:lnTo>
                <a:lnTo>
                  <a:pt x="1832609" y="38862"/>
                </a:lnTo>
                <a:lnTo>
                  <a:pt x="1835225" y="25908"/>
                </a:lnTo>
                <a:close/>
              </a:path>
              <a:path h="78105" w="1910715">
                <a:moveTo>
                  <a:pt x="1865376" y="25908"/>
                </a:moveTo>
                <a:lnTo>
                  <a:pt x="1839467" y="25908"/>
                </a:lnTo>
                <a:lnTo>
                  <a:pt x="1839467" y="51816"/>
                </a:lnTo>
                <a:lnTo>
                  <a:pt x="1865376" y="51816"/>
                </a:lnTo>
                <a:lnTo>
                  <a:pt x="1865376" y="25908"/>
                </a:lnTo>
                <a:close/>
              </a:path>
              <a:path h="78105" w="1910715">
                <a:moveTo>
                  <a:pt x="1871472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71472" y="51816"/>
                </a:lnTo>
                <a:lnTo>
                  <a:pt x="1871472" y="25908"/>
                </a:lnTo>
                <a:close/>
              </a:path>
              <a:path h="78105" w="1910715">
                <a:moveTo>
                  <a:pt x="1907718" y="25908"/>
                </a:moveTo>
                <a:lnTo>
                  <a:pt x="1871472" y="25908"/>
                </a:lnTo>
                <a:lnTo>
                  <a:pt x="1871472" y="51816"/>
                </a:lnTo>
                <a:lnTo>
                  <a:pt x="1907718" y="51816"/>
                </a:lnTo>
                <a:lnTo>
                  <a:pt x="1910333" y="38862"/>
                </a:lnTo>
                <a:lnTo>
                  <a:pt x="1907718" y="2590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0634" y="963929"/>
            <a:ext cx="8298180" cy="27533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Karakteristik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Komputer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Generasi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Kedua</a:t>
            </a:r>
            <a:endParaRPr sz="1800">
              <a:latin typeface="Arial"/>
              <a:cs typeface="Arial"/>
            </a:endParaRPr>
          </a:p>
          <a:p>
            <a:pPr indent="-287020" marL="299085" marR="2789555">
              <a:lnSpc>
                <a:spcPct val="100000"/>
              </a:lnSpc>
              <a:spcBef>
                <a:spcPts val="2030"/>
              </a:spcBef>
              <a:tabLst>
                <a:tab algn="l" pos="299085"/>
              </a:tabLst>
            </a:pPr>
            <a:r>
              <a:rPr dirty="0" spc="-50" sz="18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Mengganti</a:t>
            </a:r>
            <a:r>
              <a:rPr dirty="0" i="1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vacum</a:t>
            </a:r>
            <a:r>
              <a:rPr dirty="0" i="1" spc="-7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tube</a:t>
            </a:r>
            <a:r>
              <a:rPr dirty="0" i="1" spc="-4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dengan</a:t>
            </a:r>
            <a:r>
              <a:rPr dirty="0" i="1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Transistor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sehingga</a:t>
            </a:r>
            <a:r>
              <a:rPr dirty="0" i="1" spc="-2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lebih</a:t>
            </a:r>
            <a:r>
              <a:rPr dirty="0" i="1" spc="-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kuat,</a:t>
            </a:r>
            <a:r>
              <a:rPr dirty="0" i="1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tidak</a:t>
            </a:r>
            <a:r>
              <a:rPr dirty="0" i="1" spc="-1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mudah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pecah,</a:t>
            </a:r>
            <a:r>
              <a:rPr dirty="0" i="1" spc="-3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5" sz="1800">
                <a:solidFill>
                  <a:srgbClr val="16165D"/>
                </a:solidFill>
                <a:latin typeface="Verdana"/>
                <a:cs typeface="Verdana"/>
              </a:rPr>
              <a:t>dan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tidak</a:t>
            </a:r>
            <a:r>
              <a:rPr dirty="0" i="1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cepat</a:t>
            </a:r>
            <a:r>
              <a:rPr dirty="0" i="1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panas.</a:t>
            </a:r>
            <a:endParaRPr sz="1800">
              <a:latin typeface="Verdana"/>
              <a:cs typeface="Verdana"/>
            </a:endParaRPr>
          </a:p>
          <a:p>
            <a:pPr indent="-287020" marL="299085" marR="2804795">
              <a:lnSpc>
                <a:spcPct val="100000"/>
              </a:lnSpc>
              <a:spcBef>
                <a:spcPts val="5"/>
              </a:spcBef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Berukuran</a:t>
            </a:r>
            <a:r>
              <a:rPr dirty="0" i="1" spc="-6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lebih</a:t>
            </a:r>
            <a:r>
              <a:rPr dirty="0" i="1" spc="-2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kecil</a:t>
            </a:r>
            <a:r>
              <a:rPr dirty="0" i="1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r>
              <a:rPr dirty="0" i="1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generasi pertama</a:t>
            </a:r>
            <a:endParaRPr sz="1800">
              <a:latin typeface="Verdana"/>
              <a:cs typeface="Verdana"/>
            </a:endParaRPr>
          </a:p>
          <a:p>
            <a:pPr indent="-286385" marL="299085">
              <a:lnSpc>
                <a:spcPct val="100000"/>
              </a:lnSpc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Dapat</a:t>
            </a:r>
            <a:r>
              <a:rPr dirty="0" i="1" spc="-6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diasosiasikan</a:t>
            </a:r>
            <a:r>
              <a:rPr dirty="0" i="1" spc="-4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dengan</a:t>
            </a:r>
            <a:r>
              <a:rPr dirty="0" i="1" spc="-6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peralatan</a:t>
            </a:r>
            <a:r>
              <a:rPr dirty="0" i="1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800">
                <a:solidFill>
                  <a:srgbClr val="16165D"/>
                </a:solidFill>
                <a:latin typeface="Verdana"/>
                <a:cs typeface="Verdana"/>
              </a:rPr>
              <a:t>lain</a:t>
            </a:r>
            <a:endParaRPr sz="1800">
              <a:latin typeface="Verdana"/>
              <a:cs typeface="Verdana"/>
            </a:endParaRPr>
          </a:p>
          <a:p>
            <a:pPr indent="-286385" marL="299085">
              <a:lnSpc>
                <a:spcPct val="100000"/>
              </a:lnSpc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Menggunakan</a:t>
            </a:r>
            <a:r>
              <a:rPr dirty="0" i="1" spc="-3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bahasa</a:t>
            </a:r>
            <a:r>
              <a:rPr dirty="0" i="1" spc="-4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assembly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79820" y="1877567"/>
            <a:ext cx="2476500" cy="3106420"/>
            <a:chOff x="6179820" y="1877567"/>
            <a:chExt cx="2476500" cy="3106420"/>
          </a:xfrm>
        </p:grpSpPr>
        <p:pic>
          <p:nvPicPr>
            <p:cNvPr id="7" name="object 7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6179820" y="1877567"/>
              <a:ext cx="2476500" cy="18486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6860922" y="3762755"/>
              <a:ext cx="1654093" cy="122072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388735" y="4002132"/>
            <a:ext cx="5744609" cy="1847170"/>
          </a:xfrm>
          <a:prstGeom prst="rect">
            <a:avLst/>
          </a:prstGeom>
        </p:spPr>
      </p:pic>
      <p:sp>
        <p:nvSpPr>
          <p:cNvPr id="13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5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377696"/>
            <a:ext cx="9144000" cy="5478780"/>
            <a:chOff x="761" y="1377696"/>
            <a:chExt cx="9144000" cy="5478780"/>
          </a:xfrm>
        </p:grpSpPr>
        <p:sp>
          <p:nvSpPr>
            <p:cNvPr id="3" name="object 3"/>
            <p:cNvSpPr/>
            <p:nvPr/>
          </p:nvSpPr>
          <p:spPr>
            <a:xfrm>
              <a:off x="6820661" y="1377696"/>
              <a:ext cx="1724660" cy="78105"/>
            </a:xfrm>
            <a:custGeom>
              <a:avLst/>
              <a:gdLst/>
              <a:ahLst/>
              <a:cxnLst/>
              <a:rect b="b" l="l" r="r" t="t"/>
              <a:pathLst>
                <a:path h="78105" w="1724659">
                  <a:moveTo>
                    <a:pt x="25908" y="25907"/>
                  </a:moveTo>
                  <a:lnTo>
                    <a:pt x="0" y="25907"/>
                  </a:lnTo>
                  <a:lnTo>
                    <a:pt x="0" y="51815"/>
                  </a:lnTo>
                  <a:lnTo>
                    <a:pt x="25908" y="51815"/>
                  </a:lnTo>
                  <a:lnTo>
                    <a:pt x="25908" y="25907"/>
                  </a:lnTo>
                  <a:close/>
                </a:path>
                <a:path h="78105" w="1724659">
                  <a:moveTo>
                    <a:pt x="77724" y="25907"/>
                  </a:moveTo>
                  <a:lnTo>
                    <a:pt x="51816" y="25907"/>
                  </a:lnTo>
                  <a:lnTo>
                    <a:pt x="51816" y="51815"/>
                  </a:lnTo>
                  <a:lnTo>
                    <a:pt x="77724" y="51815"/>
                  </a:lnTo>
                  <a:lnTo>
                    <a:pt x="77724" y="25907"/>
                  </a:lnTo>
                  <a:close/>
                </a:path>
                <a:path h="78105" w="1724659">
                  <a:moveTo>
                    <a:pt x="129540" y="25907"/>
                  </a:moveTo>
                  <a:lnTo>
                    <a:pt x="103632" y="25907"/>
                  </a:lnTo>
                  <a:lnTo>
                    <a:pt x="103632" y="51815"/>
                  </a:lnTo>
                  <a:lnTo>
                    <a:pt x="129540" y="51815"/>
                  </a:lnTo>
                  <a:lnTo>
                    <a:pt x="129540" y="25907"/>
                  </a:lnTo>
                  <a:close/>
                </a:path>
                <a:path h="78105" w="1724659">
                  <a:moveTo>
                    <a:pt x="181356" y="25907"/>
                  </a:moveTo>
                  <a:lnTo>
                    <a:pt x="155448" y="25907"/>
                  </a:lnTo>
                  <a:lnTo>
                    <a:pt x="155448" y="51815"/>
                  </a:lnTo>
                  <a:lnTo>
                    <a:pt x="181356" y="51815"/>
                  </a:lnTo>
                  <a:lnTo>
                    <a:pt x="181356" y="25907"/>
                  </a:lnTo>
                  <a:close/>
                </a:path>
                <a:path h="78105" w="1724659">
                  <a:moveTo>
                    <a:pt x="233172" y="25907"/>
                  </a:moveTo>
                  <a:lnTo>
                    <a:pt x="207264" y="25907"/>
                  </a:lnTo>
                  <a:lnTo>
                    <a:pt x="207264" y="51815"/>
                  </a:lnTo>
                  <a:lnTo>
                    <a:pt x="233172" y="51815"/>
                  </a:lnTo>
                  <a:lnTo>
                    <a:pt x="233172" y="25907"/>
                  </a:lnTo>
                  <a:close/>
                </a:path>
                <a:path h="78105" w="1724659">
                  <a:moveTo>
                    <a:pt x="284988" y="25907"/>
                  </a:moveTo>
                  <a:lnTo>
                    <a:pt x="259080" y="25907"/>
                  </a:lnTo>
                  <a:lnTo>
                    <a:pt x="259080" y="51815"/>
                  </a:lnTo>
                  <a:lnTo>
                    <a:pt x="284988" y="51815"/>
                  </a:lnTo>
                  <a:lnTo>
                    <a:pt x="284988" y="25907"/>
                  </a:lnTo>
                  <a:close/>
                </a:path>
                <a:path h="78105" w="1724659">
                  <a:moveTo>
                    <a:pt x="336804" y="25907"/>
                  </a:moveTo>
                  <a:lnTo>
                    <a:pt x="310896" y="25907"/>
                  </a:lnTo>
                  <a:lnTo>
                    <a:pt x="310896" y="51815"/>
                  </a:lnTo>
                  <a:lnTo>
                    <a:pt x="336804" y="51815"/>
                  </a:lnTo>
                  <a:lnTo>
                    <a:pt x="336804" y="25907"/>
                  </a:lnTo>
                  <a:close/>
                </a:path>
                <a:path h="78105" w="1724659">
                  <a:moveTo>
                    <a:pt x="388620" y="25907"/>
                  </a:moveTo>
                  <a:lnTo>
                    <a:pt x="362712" y="25907"/>
                  </a:lnTo>
                  <a:lnTo>
                    <a:pt x="362712" y="51815"/>
                  </a:lnTo>
                  <a:lnTo>
                    <a:pt x="388620" y="51815"/>
                  </a:lnTo>
                  <a:lnTo>
                    <a:pt x="388620" y="25907"/>
                  </a:lnTo>
                  <a:close/>
                </a:path>
                <a:path h="78105" w="1724659">
                  <a:moveTo>
                    <a:pt x="440436" y="25907"/>
                  </a:moveTo>
                  <a:lnTo>
                    <a:pt x="414528" y="25907"/>
                  </a:lnTo>
                  <a:lnTo>
                    <a:pt x="414528" y="51815"/>
                  </a:lnTo>
                  <a:lnTo>
                    <a:pt x="440436" y="51815"/>
                  </a:lnTo>
                  <a:lnTo>
                    <a:pt x="440436" y="25907"/>
                  </a:lnTo>
                  <a:close/>
                </a:path>
                <a:path h="78105" w="1724659">
                  <a:moveTo>
                    <a:pt x="492252" y="25907"/>
                  </a:moveTo>
                  <a:lnTo>
                    <a:pt x="466344" y="25907"/>
                  </a:lnTo>
                  <a:lnTo>
                    <a:pt x="466344" y="51815"/>
                  </a:lnTo>
                  <a:lnTo>
                    <a:pt x="492252" y="51815"/>
                  </a:lnTo>
                  <a:lnTo>
                    <a:pt x="492252" y="25907"/>
                  </a:lnTo>
                  <a:close/>
                </a:path>
                <a:path h="78105" w="1724659">
                  <a:moveTo>
                    <a:pt x="544068" y="25907"/>
                  </a:moveTo>
                  <a:lnTo>
                    <a:pt x="518160" y="25907"/>
                  </a:lnTo>
                  <a:lnTo>
                    <a:pt x="518160" y="51815"/>
                  </a:lnTo>
                  <a:lnTo>
                    <a:pt x="544068" y="51815"/>
                  </a:lnTo>
                  <a:lnTo>
                    <a:pt x="544068" y="25907"/>
                  </a:lnTo>
                  <a:close/>
                </a:path>
                <a:path h="78105" w="1724659">
                  <a:moveTo>
                    <a:pt x="595884" y="25907"/>
                  </a:moveTo>
                  <a:lnTo>
                    <a:pt x="569976" y="25907"/>
                  </a:lnTo>
                  <a:lnTo>
                    <a:pt x="569976" y="51815"/>
                  </a:lnTo>
                  <a:lnTo>
                    <a:pt x="595884" y="51815"/>
                  </a:lnTo>
                  <a:lnTo>
                    <a:pt x="595884" y="25907"/>
                  </a:lnTo>
                  <a:close/>
                </a:path>
                <a:path h="78105" w="1724659">
                  <a:moveTo>
                    <a:pt x="647700" y="25907"/>
                  </a:moveTo>
                  <a:lnTo>
                    <a:pt x="621792" y="25907"/>
                  </a:lnTo>
                  <a:lnTo>
                    <a:pt x="621792" y="51815"/>
                  </a:lnTo>
                  <a:lnTo>
                    <a:pt x="647700" y="51815"/>
                  </a:lnTo>
                  <a:lnTo>
                    <a:pt x="647700" y="25907"/>
                  </a:lnTo>
                  <a:close/>
                </a:path>
                <a:path h="78105" w="1724659">
                  <a:moveTo>
                    <a:pt x="699516" y="25907"/>
                  </a:moveTo>
                  <a:lnTo>
                    <a:pt x="673608" y="25907"/>
                  </a:lnTo>
                  <a:lnTo>
                    <a:pt x="673608" y="51815"/>
                  </a:lnTo>
                  <a:lnTo>
                    <a:pt x="699516" y="51815"/>
                  </a:lnTo>
                  <a:lnTo>
                    <a:pt x="699516" y="25907"/>
                  </a:lnTo>
                  <a:close/>
                </a:path>
                <a:path h="78105" w="1724659">
                  <a:moveTo>
                    <a:pt x="751332" y="25907"/>
                  </a:moveTo>
                  <a:lnTo>
                    <a:pt x="725424" y="25907"/>
                  </a:lnTo>
                  <a:lnTo>
                    <a:pt x="725424" y="51815"/>
                  </a:lnTo>
                  <a:lnTo>
                    <a:pt x="751332" y="51815"/>
                  </a:lnTo>
                  <a:lnTo>
                    <a:pt x="751332" y="25907"/>
                  </a:lnTo>
                  <a:close/>
                </a:path>
                <a:path h="78105" w="1724659">
                  <a:moveTo>
                    <a:pt x="803148" y="25907"/>
                  </a:moveTo>
                  <a:lnTo>
                    <a:pt x="777240" y="25907"/>
                  </a:lnTo>
                  <a:lnTo>
                    <a:pt x="777240" y="51815"/>
                  </a:lnTo>
                  <a:lnTo>
                    <a:pt x="803148" y="51815"/>
                  </a:lnTo>
                  <a:lnTo>
                    <a:pt x="803148" y="25907"/>
                  </a:lnTo>
                  <a:close/>
                </a:path>
                <a:path h="78105" w="1724659">
                  <a:moveTo>
                    <a:pt x="854964" y="25907"/>
                  </a:moveTo>
                  <a:lnTo>
                    <a:pt x="829056" y="25907"/>
                  </a:lnTo>
                  <a:lnTo>
                    <a:pt x="829056" y="51815"/>
                  </a:lnTo>
                  <a:lnTo>
                    <a:pt x="854964" y="51815"/>
                  </a:lnTo>
                  <a:lnTo>
                    <a:pt x="854964" y="25907"/>
                  </a:lnTo>
                  <a:close/>
                </a:path>
                <a:path h="78105" w="1724659">
                  <a:moveTo>
                    <a:pt x="906780" y="25907"/>
                  </a:moveTo>
                  <a:lnTo>
                    <a:pt x="880872" y="25907"/>
                  </a:lnTo>
                  <a:lnTo>
                    <a:pt x="880872" y="51815"/>
                  </a:lnTo>
                  <a:lnTo>
                    <a:pt x="906780" y="51815"/>
                  </a:lnTo>
                  <a:lnTo>
                    <a:pt x="906780" y="25907"/>
                  </a:lnTo>
                  <a:close/>
                </a:path>
                <a:path h="78105" w="1724659">
                  <a:moveTo>
                    <a:pt x="958596" y="25907"/>
                  </a:moveTo>
                  <a:lnTo>
                    <a:pt x="932688" y="25907"/>
                  </a:lnTo>
                  <a:lnTo>
                    <a:pt x="932688" y="51815"/>
                  </a:lnTo>
                  <a:lnTo>
                    <a:pt x="958596" y="51815"/>
                  </a:lnTo>
                  <a:lnTo>
                    <a:pt x="958596" y="25907"/>
                  </a:lnTo>
                  <a:close/>
                </a:path>
                <a:path h="78105" w="1724659">
                  <a:moveTo>
                    <a:pt x="1010412" y="25907"/>
                  </a:moveTo>
                  <a:lnTo>
                    <a:pt x="984504" y="25907"/>
                  </a:lnTo>
                  <a:lnTo>
                    <a:pt x="984504" y="51815"/>
                  </a:lnTo>
                  <a:lnTo>
                    <a:pt x="1010412" y="51815"/>
                  </a:lnTo>
                  <a:lnTo>
                    <a:pt x="1010412" y="25907"/>
                  </a:lnTo>
                  <a:close/>
                </a:path>
                <a:path h="78105" w="1724659">
                  <a:moveTo>
                    <a:pt x="1062228" y="25907"/>
                  </a:moveTo>
                  <a:lnTo>
                    <a:pt x="1036320" y="25907"/>
                  </a:lnTo>
                  <a:lnTo>
                    <a:pt x="1036320" y="51815"/>
                  </a:lnTo>
                  <a:lnTo>
                    <a:pt x="1062228" y="51815"/>
                  </a:lnTo>
                  <a:lnTo>
                    <a:pt x="1062228" y="25907"/>
                  </a:lnTo>
                  <a:close/>
                </a:path>
                <a:path h="78105" w="1724659">
                  <a:moveTo>
                    <a:pt x="1114044" y="25907"/>
                  </a:moveTo>
                  <a:lnTo>
                    <a:pt x="1088136" y="25907"/>
                  </a:lnTo>
                  <a:lnTo>
                    <a:pt x="1088136" y="51815"/>
                  </a:lnTo>
                  <a:lnTo>
                    <a:pt x="1114044" y="51815"/>
                  </a:lnTo>
                  <a:lnTo>
                    <a:pt x="1114044" y="25907"/>
                  </a:lnTo>
                  <a:close/>
                </a:path>
                <a:path h="78105" w="1724659">
                  <a:moveTo>
                    <a:pt x="1165860" y="25907"/>
                  </a:moveTo>
                  <a:lnTo>
                    <a:pt x="1139952" y="25907"/>
                  </a:lnTo>
                  <a:lnTo>
                    <a:pt x="1139952" y="51815"/>
                  </a:lnTo>
                  <a:lnTo>
                    <a:pt x="1165860" y="51815"/>
                  </a:lnTo>
                  <a:lnTo>
                    <a:pt x="1165860" y="25907"/>
                  </a:lnTo>
                  <a:close/>
                </a:path>
                <a:path h="78105" w="1724659">
                  <a:moveTo>
                    <a:pt x="1217676" y="25907"/>
                  </a:moveTo>
                  <a:lnTo>
                    <a:pt x="1191768" y="25907"/>
                  </a:lnTo>
                  <a:lnTo>
                    <a:pt x="1191768" y="51815"/>
                  </a:lnTo>
                  <a:lnTo>
                    <a:pt x="1217676" y="51815"/>
                  </a:lnTo>
                  <a:lnTo>
                    <a:pt x="1217676" y="25907"/>
                  </a:lnTo>
                  <a:close/>
                </a:path>
                <a:path h="78105" w="1724659">
                  <a:moveTo>
                    <a:pt x="1269492" y="25907"/>
                  </a:moveTo>
                  <a:lnTo>
                    <a:pt x="1243584" y="25907"/>
                  </a:lnTo>
                  <a:lnTo>
                    <a:pt x="1243584" y="51815"/>
                  </a:lnTo>
                  <a:lnTo>
                    <a:pt x="1269492" y="51815"/>
                  </a:lnTo>
                  <a:lnTo>
                    <a:pt x="1269492" y="25907"/>
                  </a:lnTo>
                  <a:close/>
                </a:path>
                <a:path h="78105" w="1724659">
                  <a:moveTo>
                    <a:pt x="1321308" y="25907"/>
                  </a:moveTo>
                  <a:lnTo>
                    <a:pt x="1295400" y="25907"/>
                  </a:lnTo>
                  <a:lnTo>
                    <a:pt x="1295400" y="51815"/>
                  </a:lnTo>
                  <a:lnTo>
                    <a:pt x="1321308" y="51815"/>
                  </a:lnTo>
                  <a:lnTo>
                    <a:pt x="1321308" y="25907"/>
                  </a:lnTo>
                  <a:close/>
                </a:path>
                <a:path h="78105" w="1724659">
                  <a:moveTo>
                    <a:pt x="1373124" y="25907"/>
                  </a:moveTo>
                  <a:lnTo>
                    <a:pt x="1347216" y="25907"/>
                  </a:lnTo>
                  <a:lnTo>
                    <a:pt x="1347216" y="51815"/>
                  </a:lnTo>
                  <a:lnTo>
                    <a:pt x="1373124" y="51815"/>
                  </a:lnTo>
                  <a:lnTo>
                    <a:pt x="1373124" y="25907"/>
                  </a:lnTo>
                  <a:close/>
                </a:path>
                <a:path h="78105" w="1724659">
                  <a:moveTo>
                    <a:pt x="1424940" y="25907"/>
                  </a:moveTo>
                  <a:lnTo>
                    <a:pt x="1399032" y="25907"/>
                  </a:lnTo>
                  <a:lnTo>
                    <a:pt x="1399032" y="51815"/>
                  </a:lnTo>
                  <a:lnTo>
                    <a:pt x="1424940" y="51815"/>
                  </a:lnTo>
                  <a:lnTo>
                    <a:pt x="1424940" y="25907"/>
                  </a:lnTo>
                  <a:close/>
                </a:path>
                <a:path h="78105" w="1724659">
                  <a:moveTo>
                    <a:pt x="1476756" y="25907"/>
                  </a:moveTo>
                  <a:lnTo>
                    <a:pt x="1450848" y="25907"/>
                  </a:lnTo>
                  <a:lnTo>
                    <a:pt x="1450848" y="51815"/>
                  </a:lnTo>
                  <a:lnTo>
                    <a:pt x="1476756" y="51815"/>
                  </a:lnTo>
                  <a:lnTo>
                    <a:pt x="1476756" y="25907"/>
                  </a:lnTo>
                  <a:close/>
                </a:path>
                <a:path h="78105" w="1724659">
                  <a:moveTo>
                    <a:pt x="1528572" y="25907"/>
                  </a:moveTo>
                  <a:lnTo>
                    <a:pt x="1502664" y="25907"/>
                  </a:lnTo>
                  <a:lnTo>
                    <a:pt x="1502664" y="51815"/>
                  </a:lnTo>
                  <a:lnTo>
                    <a:pt x="1528572" y="51815"/>
                  </a:lnTo>
                  <a:lnTo>
                    <a:pt x="1528572" y="25907"/>
                  </a:lnTo>
                  <a:close/>
                </a:path>
                <a:path h="78105" w="1724659">
                  <a:moveTo>
                    <a:pt x="1580388" y="25907"/>
                  </a:moveTo>
                  <a:lnTo>
                    <a:pt x="1554480" y="25907"/>
                  </a:lnTo>
                  <a:lnTo>
                    <a:pt x="1554480" y="51815"/>
                  </a:lnTo>
                  <a:lnTo>
                    <a:pt x="1580388" y="51815"/>
                  </a:lnTo>
                  <a:lnTo>
                    <a:pt x="1580388" y="25907"/>
                  </a:lnTo>
                  <a:close/>
                </a:path>
                <a:path h="78105" w="1724659">
                  <a:moveTo>
                    <a:pt x="1632204" y="25907"/>
                  </a:moveTo>
                  <a:lnTo>
                    <a:pt x="1606296" y="25907"/>
                  </a:lnTo>
                  <a:lnTo>
                    <a:pt x="1606296" y="51815"/>
                  </a:lnTo>
                  <a:lnTo>
                    <a:pt x="1632204" y="51815"/>
                  </a:lnTo>
                  <a:lnTo>
                    <a:pt x="1632204" y="25907"/>
                  </a:lnTo>
                  <a:close/>
                </a:path>
                <a:path h="78105" w="1724659">
                  <a:moveTo>
                    <a:pt x="1685544" y="0"/>
                  </a:moveTo>
                  <a:lnTo>
                    <a:pt x="1670417" y="3053"/>
                  </a:lnTo>
                  <a:lnTo>
                    <a:pt x="1658064" y="11382"/>
                  </a:lnTo>
                  <a:lnTo>
                    <a:pt x="1649735" y="23735"/>
                  </a:lnTo>
                  <a:lnTo>
                    <a:pt x="1646682" y="38862"/>
                  </a:lnTo>
                  <a:lnTo>
                    <a:pt x="1649735" y="53988"/>
                  </a:lnTo>
                  <a:lnTo>
                    <a:pt x="1658064" y="66341"/>
                  </a:lnTo>
                  <a:lnTo>
                    <a:pt x="1670417" y="74670"/>
                  </a:lnTo>
                  <a:lnTo>
                    <a:pt x="1685544" y="77724"/>
                  </a:lnTo>
                  <a:lnTo>
                    <a:pt x="1700670" y="74670"/>
                  </a:lnTo>
                  <a:lnTo>
                    <a:pt x="1713023" y="66341"/>
                  </a:lnTo>
                  <a:lnTo>
                    <a:pt x="1721352" y="53988"/>
                  </a:lnTo>
                  <a:lnTo>
                    <a:pt x="1721790" y="51815"/>
                  </a:lnTo>
                  <a:lnTo>
                    <a:pt x="1658112" y="51815"/>
                  </a:lnTo>
                  <a:lnTo>
                    <a:pt x="1658112" y="25907"/>
                  </a:lnTo>
                  <a:lnTo>
                    <a:pt x="1721790" y="25907"/>
                  </a:lnTo>
                  <a:lnTo>
                    <a:pt x="1721352" y="23735"/>
                  </a:lnTo>
                  <a:lnTo>
                    <a:pt x="1713023" y="11382"/>
                  </a:lnTo>
                  <a:lnTo>
                    <a:pt x="1700670" y="3053"/>
                  </a:lnTo>
                  <a:lnTo>
                    <a:pt x="1685544" y="0"/>
                  </a:lnTo>
                  <a:close/>
                </a:path>
                <a:path h="78105" w="1724659">
                  <a:moveTo>
                    <a:pt x="1684020" y="25907"/>
                  </a:moveTo>
                  <a:lnTo>
                    <a:pt x="1658112" y="25907"/>
                  </a:lnTo>
                  <a:lnTo>
                    <a:pt x="1658112" y="51815"/>
                  </a:lnTo>
                  <a:lnTo>
                    <a:pt x="1684020" y="51815"/>
                  </a:lnTo>
                  <a:lnTo>
                    <a:pt x="1684020" y="25907"/>
                  </a:lnTo>
                  <a:close/>
                </a:path>
                <a:path h="78105" w="1724659">
                  <a:moveTo>
                    <a:pt x="1721790" y="25907"/>
                  </a:moveTo>
                  <a:lnTo>
                    <a:pt x="1684020" y="25907"/>
                  </a:lnTo>
                  <a:lnTo>
                    <a:pt x="1684020" y="51815"/>
                  </a:lnTo>
                  <a:lnTo>
                    <a:pt x="1721790" y="51815"/>
                  </a:lnTo>
                  <a:lnTo>
                    <a:pt x="1724406" y="38862"/>
                  </a:lnTo>
                  <a:lnTo>
                    <a:pt x="1721790" y="25907"/>
                  </a:lnTo>
                  <a:close/>
                </a:path>
              </a:pathLst>
            </a:custGeom>
            <a:solidFill>
              <a:srgbClr val="5085C2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860792" y="5437631"/>
              <a:ext cx="509016" cy="667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228332" y="5652516"/>
              <a:ext cx="533400" cy="667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807463" y="1488948"/>
              <a:ext cx="5760720" cy="43632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80435">
              <a:lnSpc>
                <a:spcPct val="100000"/>
              </a:lnSpc>
              <a:spcBef>
                <a:spcPts val="95"/>
              </a:spcBef>
            </a:pPr>
            <a:r>
              <a:rPr dirty="0"/>
              <a:t>Kinerja</a:t>
            </a:r>
            <a:r>
              <a:rPr dirty="0" spc="-105"/>
              <a:t> </a:t>
            </a:r>
            <a:r>
              <a:rPr dirty="0" spc="-10"/>
              <a:t>Komputer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06031" y="998601"/>
            <a:ext cx="19437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Kinerja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Komputer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8468868" y="5244084"/>
            <a:ext cx="542544" cy="71932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067050" y="6272232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/>
        </p:nvSpPr>
        <p:spPr>
          <a:xfrm>
            <a:off x="6369434" y="666052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5" name="object 15"/>
          <p:cNvSpPr txBox="1">
            <a:spLocks noGrp="1"/>
          </p:cNvSpPr>
          <p:nvPr/>
        </p:nvSpPr>
        <p:spPr>
          <a:xfrm>
            <a:off x="8825866" y="669353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52590" y="963929"/>
            <a:ext cx="176530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Generasi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Ketiga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396" y="4541646"/>
            <a:ext cx="3272790" cy="13055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IBM</a:t>
            </a:r>
            <a:r>
              <a:rPr b="1" dirty="0" spc="-1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S-360</a:t>
            </a:r>
            <a:r>
              <a:rPr b="1" dirty="0" spc="-6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(1964)</a:t>
            </a:r>
            <a:endParaRPr sz="1800">
              <a:latin typeface="Verdana"/>
              <a:cs typeface="Verdana"/>
            </a:endParaRPr>
          </a:p>
          <a:p>
            <a:pPr algn="r" marR="5080">
              <a:lnSpc>
                <a:spcPts val="2160"/>
              </a:lnSpc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By</a:t>
            </a:r>
            <a:r>
              <a:rPr dirty="0" spc="-25" sz="1800">
                <a:solidFill>
                  <a:srgbClr val="16165D"/>
                </a:solidFill>
                <a:latin typeface="Verdana"/>
                <a:cs typeface="Verdana"/>
              </a:rPr>
              <a:t> IBM</a:t>
            </a:r>
            <a:endParaRPr sz="1800">
              <a:latin typeface="Verdana"/>
              <a:cs typeface="Verdana"/>
            </a:endParaRPr>
          </a:p>
          <a:p>
            <a:pPr algn="r" marR="6350">
              <a:lnSpc>
                <a:spcPts val="1920"/>
              </a:lnSpc>
              <a:tabLst>
                <a:tab algn="l" pos="2863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Menggunakan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IC</a:t>
            </a:r>
            <a:r>
              <a:rPr dirty="0" i="1" spc="-7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(Integrated</a:t>
            </a:r>
            <a:endParaRPr sz="1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Circuit)</a:t>
            </a:r>
            <a:endParaRPr sz="1600">
              <a:latin typeface="Verdana"/>
              <a:cs typeface="Verdana"/>
            </a:endParaRPr>
          </a:p>
          <a:p>
            <a:pPr algn="r" marR="7620">
              <a:lnSpc>
                <a:spcPct val="100000"/>
              </a:lnSpc>
              <a:tabLst>
                <a:tab algn="l" pos="2863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Penggunaan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Sistem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Operasi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0985" y="4539742"/>
            <a:ext cx="209296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PDC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808</a:t>
            </a:r>
            <a:r>
              <a:rPr b="1" dirty="0" spc="-3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(1968)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0985" y="5057902"/>
            <a:ext cx="2307590" cy="7569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Memiliki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memory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4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5" sz="1600">
                <a:solidFill>
                  <a:srgbClr val="16165D"/>
                </a:solidFill>
                <a:latin typeface="Verdana"/>
                <a:cs typeface="Verdana"/>
              </a:rPr>
              <a:t>kB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Core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Memory</a:t>
            </a:r>
            <a:r>
              <a:rPr dirty="0" i="1" spc="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8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5" sz="1600">
                <a:solidFill>
                  <a:srgbClr val="16165D"/>
                </a:solidFill>
                <a:latin typeface="Verdana"/>
                <a:cs typeface="Verdana"/>
              </a:rPr>
              <a:t>bit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Dimensi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lebih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kecil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98704" y="1668914"/>
            <a:ext cx="3836394" cy="26955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4760976" y="1645906"/>
            <a:ext cx="4077578" cy="2750664"/>
          </a:xfrm>
          <a:prstGeom prst="rect">
            <a:avLst/>
          </a:prstGeom>
        </p:spPr>
      </p:pic>
      <p:sp>
        <p:nvSpPr>
          <p:cNvPr id="14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6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62166" y="1591055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5" w="1910715">
                <a:moveTo>
                  <a:pt x="77724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4" y="51816"/>
                </a:lnTo>
                <a:lnTo>
                  <a:pt x="77724" y="25908"/>
                </a:lnTo>
                <a:close/>
              </a:path>
              <a:path h="78105" w="191071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5" w="1910715">
                <a:moveTo>
                  <a:pt x="181355" y="25908"/>
                </a:moveTo>
                <a:lnTo>
                  <a:pt x="155448" y="25908"/>
                </a:lnTo>
                <a:lnTo>
                  <a:pt x="155448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5" w="1910715">
                <a:moveTo>
                  <a:pt x="233172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2" y="51816"/>
                </a:lnTo>
                <a:lnTo>
                  <a:pt x="233172" y="25908"/>
                </a:lnTo>
                <a:close/>
              </a:path>
              <a:path h="78105" w="1910715">
                <a:moveTo>
                  <a:pt x="284987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7" y="51816"/>
                </a:lnTo>
                <a:lnTo>
                  <a:pt x="284987" y="25908"/>
                </a:lnTo>
                <a:close/>
              </a:path>
              <a:path h="78105" w="191071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5" w="1910715">
                <a:moveTo>
                  <a:pt x="388619" y="25908"/>
                </a:moveTo>
                <a:lnTo>
                  <a:pt x="362711" y="25908"/>
                </a:lnTo>
                <a:lnTo>
                  <a:pt x="362711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5" w="191071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5" w="191071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5" w="191071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5" w="191071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5" w="191071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5" w="191071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5" w="1910715">
                <a:moveTo>
                  <a:pt x="751331" y="25908"/>
                </a:moveTo>
                <a:lnTo>
                  <a:pt x="725424" y="25908"/>
                </a:lnTo>
                <a:lnTo>
                  <a:pt x="725424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5" w="1910715">
                <a:moveTo>
                  <a:pt x="803148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8" y="51816"/>
                </a:lnTo>
                <a:lnTo>
                  <a:pt x="803148" y="25908"/>
                </a:lnTo>
                <a:close/>
              </a:path>
              <a:path h="78105" w="191071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5" w="1910715">
                <a:moveTo>
                  <a:pt x="906779" y="25908"/>
                </a:moveTo>
                <a:lnTo>
                  <a:pt x="880872" y="25908"/>
                </a:lnTo>
                <a:lnTo>
                  <a:pt x="880872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5" w="1910715">
                <a:moveTo>
                  <a:pt x="958595" y="25908"/>
                </a:moveTo>
                <a:lnTo>
                  <a:pt x="932687" y="25908"/>
                </a:lnTo>
                <a:lnTo>
                  <a:pt x="932687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5" w="1910715">
                <a:moveTo>
                  <a:pt x="1010411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1" y="51816"/>
                </a:lnTo>
                <a:lnTo>
                  <a:pt x="1010411" y="25908"/>
                </a:lnTo>
                <a:close/>
              </a:path>
              <a:path h="78105" w="191071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5" w="191071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5" w="191071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5" w="191071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5" w="191071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5" w="191071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5" w="1910715">
                <a:moveTo>
                  <a:pt x="1373124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4" y="51816"/>
                </a:lnTo>
                <a:lnTo>
                  <a:pt x="1373124" y="25908"/>
                </a:lnTo>
                <a:close/>
              </a:path>
              <a:path h="78105" w="191071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5" w="1910715">
                <a:moveTo>
                  <a:pt x="1476755" y="25908"/>
                </a:moveTo>
                <a:lnTo>
                  <a:pt x="1450848" y="25908"/>
                </a:lnTo>
                <a:lnTo>
                  <a:pt x="1450848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5" w="1910715">
                <a:moveTo>
                  <a:pt x="1528572" y="25908"/>
                </a:moveTo>
                <a:lnTo>
                  <a:pt x="1502663" y="25908"/>
                </a:lnTo>
                <a:lnTo>
                  <a:pt x="1502663" y="51816"/>
                </a:lnTo>
                <a:lnTo>
                  <a:pt x="1528572" y="51816"/>
                </a:lnTo>
                <a:lnTo>
                  <a:pt x="1528572" y="25908"/>
                </a:lnTo>
                <a:close/>
              </a:path>
              <a:path h="78105" w="1910715">
                <a:moveTo>
                  <a:pt x="1580387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7" y="51816"/>
                </a:lnTo>
                <a:lnTo>
                  <a:pt x="1580387" y="25908"/>
                </a:lnTo>
                <a:close/>
              </a:path>
              <a:path h="78105" w="191071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5" w="1910715">
                <a:moveTo>
                  <a:pt x="1684019" y="25908"/>
                </a:moveTo>
                <a:lnTo>
                  <a:pt x="1658111" y="25908"/>
                </a:lnTo>
                <a:lnTo>
                  <a:pt x="1658111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5" w="191071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5" w="191071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09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6"/>
                </a:lnTo>
                <a:lnTo>
                  <a:pt x="1839467" y="51816"/>
                </a:lnTo>
                <a:lnTo>
                  <a:pt x="1839467" y="25908"/>
                </a:lnTo>
                <a:lnTo>
                  <a:pt x="1907718" y="25908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5225" y="51816"/>
                </a:lnTo>
                <a:lnTo>
                  <a:pt x="1832609" y="38862"/>
                </a:lnTo>
                <a:lnTo>
                  <a:pt x="1835225" y="25908"/>
                </a:lnTo>
                <a:close/>
              </a:path>
              <a:path h="78105" w="1910715">
                <a:moveTo>
                  <a:pt x="1865376" y="25908"/>
                </a:moveTo>
                <a:lnTo>
                  <a:pt x="1839467" y="25908"/>
                </a:lnTo>
                <a:lnTo>
                  <a:pt x="1839467" y="51816"/>
                </a:lnTo>
                <a:lnTo>
                  <a:pt x="1865376" y="51816"/>
                </a:lnTo>
                <a:lnTo>
                  <a:pt x="1865376" y="25908"/>
                </a:lnTo>
                <a:close/>
              </a:path>
              <a:path h="78105" w="1910715">
                <a:moveTo>
                  <a:pt x="1871472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71472" y="51816"/>
                </a:lnTo>
                <a:lnTo>
                  <a:pt x="1871472" y="25908"/>
                </a:lnTo>
                <a:close/>
              </a:path>
              <a:path h="78105" w="1910715">
                <a:moveTo>
                  <a:pt x="1907718" y="25908"/>
                </a:moveTo>
                <a:lnTo>
                  <a:pt x="1871472" y="25908"/>
                </a:lnTo>
                <a:lnTo>
                  <a:pt x="1871472" y="51816"/>
                </a:lnTo>
                <a:lnTo>
                  <a:pt x="1907718" y="51816"/>
                </a:lnTo>
                <a:lnTo>
                  <a:pt x="1910333" y="38862"/>
                </a:lnTo>
                <a:lnTo>
                  <a:pt x="1907718" y="2590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32119" y="963929"/>
            <a:ext cx="2566670" cy="57404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Karakteristik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Komputer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Generasi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Ketiga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978" y="2743022"/>
            <a:ext cx="5331460" cy="112331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-286385" marL="299085">
              <a:lnSpc>
                <a:spcPct val="100000"/>
              </a:lnSpc>
              <a:spcBef>
                <a:spcPts val="100"/>
              </a:spcBef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Menggunakan</a:t>
            </a:r>
            <a:r>
              <a:rPr dirty="0" i="1" spc="-6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IC</a:t>
            </a:r>
            <a:r>
              <a:rPr dirty="0" i="1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(Integrated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Circuit)</a:t>
            </a:r>
            <a:endParaRPr sz="1800">
              <a:latin typeface="Verdana"/>
              <a:cs typeface="Verdana"/>
            </a:endParaRPr>
          </a:p>
          <a:p>
            <a:pPr indent="-286385" marL="299085">
              <a:lnSpc>
                <a:spcPct val="100000"/>
              </a:lnSpc>
              <a:spcBef>
                <a:spcPts val="5"/>
              </a:spcBef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Penggunaan</a:t>
            </a:r>
            <a:r>
              <a:rPr dirty="0" i="1" spc="-7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Sistem</a:t>
            </a:r>
            <a:r>
              <a:rPr dirty="0" i="1" spc="-8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Operasi</a:t>
            </a:r>
            <a:endParaRPr sz="1800">
              <a:latin typeface="Verdana"/>
              <a:cs typeface="Verdana"/>
            </a:endParaRPr>
          </a:p>
          <a:p>
            <a:pPr indent="-287020" marL="299085" marR="5080">
              <a:lnSpc>
                <a:spcPct val="100000"/>
              </a:lnSpc>
              <a:buFont typeface="Verdana"/>
              <a:buChar char="-"/>
              <a:tabLst>
                <a:tab algn="l" pos="299085"/>
              </a:tabLst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Dapat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menjalankan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berbagai</a:t>
            </a:r>
            <a:r>
              <a:rPr dirty="0" i="1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program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800">
                <a:solidFill>
                  <a:srgbClr val="16165D"/>
                </a:solidFill>
                <a:latin typeface="Verdana"/>
                <a:cs typeface="Verdana"/>
              </a:rPr>
              <a:t>yang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berbeda</a:t>
            </a:r>
            <a:r>
              <a:rPr dirty="0" i="1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secara</a:t>
            </a:r>
            <a:r>
              <a:rPr dirty="0" i="1" spc="-7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serentak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32803" y="2149043"/>
            <a:ext cx="2467610" cy="3258185"/>
            <a:chOff x="6432803" y="2149043"/>
            <a:chExt cx="2467610" cy="3258185"/>
          </a:xfrm>
        </p:grpSpPr>
        <p:pic>
          <p:nvPicPr>
            <p:cNvPr id="8" name="object 8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6533387" y="2149043"/>
              <a:ext cx="2133220" cy="14485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6432803" y="3560063"/>
              <a:ext cx="2467355" cy="1847088"/>
            </a:xfrm>
            <a:prstGeom prst="rect">
              <a:avLst/>
            </a:prstGeom>
          </p:spPr>
        </p:pic>
      </p:grpSp>
      <p:sp>
        <p:nvSpPr>
          <p:cNvPr id="13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5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19113" y="963929"/>
            <a:ext cx="203009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Generasi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Keempat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692" y="4541646"/>
            <a:ext cx="3571240" cy="81788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IBM</a:t>
            </a:r>
            <a:r>
              <a:rPr b="1" dirty="0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PC</a:t>
            </a:r>
            <a:r>
              <a:rPr b="1" dirty="0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(1981)</a:t>
            </a:r>
            <a:endParaRPr sz="1800">
              <a:latin typeface="Verdana"/>
              <a:cs typeface="Verdana"/>
            </a:endParaRPr>
          </a:p>
          <a:p>
            <a:pPr algn="r" marR="5080">
              <a:lnSpc>
                <a:spcPts val="2160"/>
              </a:lnSpc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By</a:t>
            </a:r>
            <a:r>
              <a:rPr dirty="0" spc="-25" sz="1800">
                <a:solidFill>
                  <a:srgbClr val="16165D"/>
                </a:solidFill>
                <a:latin typeface="Verdana"/>
                <a:cs typeface="Verdana"/>
              </a:rPr>
              <a:t> IBM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920"/>
              </a:lnSpc>
              <a:tabLst>
                <a:tab algn="l" pos="2990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Menggabungkan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seluruh</a:t>
            </a:r>
            <a:r>
              <a:rPr dirty="0" i="1" spc="-8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bagian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4642" y="5334380"/>
            <a:ext cx="2426335" cy="269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CPU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dalam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sebuah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chip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868" y="5578246"/>
            <a:ext cx="3918585" cy="269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algn="l" pos="2990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Bentuk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ukuran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lebih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kecil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0985" y="4539742"/>
            <a:ext cx="3712845" cy="13055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Apple</a:t>
            </a:r>
            <a:r>
              <a:rPr b="1" dirty="0" spc="-10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Macintosh</a:t>
            </a:r>
            <a:r>
              <a:rPr b="1" dirty="0" spc="-10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(1982)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60"/>
              </a:lnSpc>
            </a:pPr>
            <a:r>
              <a:rPr dirty="0" sz="1800">
                <a:solidFill>
                  <a:srgbClr val="16165D"/>
                </a:solidFill>
                <a:latin typeface="Verdana"/>
                <a:cs typeface="Verdana"/>
              </a:rPr>
              <a:t>By</a:t>
            </a:r>
            <a:r>
              <a:rPr dirty="0" spc="-20" sz="1800">
                <a:solidFill>
                  <a:srgbClr val="16165D"/>
                </a:solidFill>
                <a:latin typeface="Verdana"/>
                <a:cs typeface="Verdana"/>
              </a:rPr>
              <a:t> Apple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ts val="1920"/>
              </a:lnSpc>
              <a:spcBef>
                <a:spcPts val="60"/>
              </a:spcBef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Mempopulerkan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penggunaan</a:t>
            </a:r>
            <a:r>
              <a:rPr dirty="0" i="1" spc="-7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Mouse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Meningkatkan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sistem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grafis</a:t>
            </a:r>
            <a:r>
              <a:rPr dirty="0" i="1" spc="-7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pada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304544" y="1562100"/>
            <a:ext cx="2997708" cy="27721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4741164" y="1580410"/>
            <a:ext cx="3215506" cy="275373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067050" y="6272232"/>
            <a:ext cx="3180715" cy="24257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00">
                <a:latin typeface="Verdana"/>
                <a:cs typeface="Verdana"/>
              </a:rPr>
              <a:t>©</a:t>
            </a:r>
            <a:r>
              <a:rPr dirty="0" spc="-50" sz="140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Eko</a:t>
            </a:r>
            <a:r>
              <a:rPr dirty="0" spc="-50" sz="140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Budi</a:t>
            </a:r>
            <a:r>
              <a:rPr dirty="0" spc="-50" sz="140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Setiawan,</a:t>
            </a:r>
            <a:r>
              <a:rPr dirty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S.Kom.,</a:t>
            </a:r>
            <a:r>
              <a:rPr dirty="0" spc="-4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M.T.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idx="5" sz="quarter" type="ftr"/>
          </p:nvPr>
        </p:nvSpPr>
        <p:spPr>
          <a:xfrm>
            <a:off x="6386293" y="6660690"/>
            <a:ext cx="2381698" cy="278309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FTI Sistem Informasi- USN Kolaka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07251" y="963929"/>
            <a:ext cx="1786889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Resume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Evolusi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3" sz="half"/>
          </p:nvPr>
        </p:nvSpPr>
        <p:spPr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 marR="322580">
              <a:lnSpc>
                <a:spcPct val="100000"/>
              </a:lnSpc>
              <a:spcBef>
                <a:spcPts val="100"/>
              </a:spcBef>
            </a:pPr>
            <a:r>
              <a:rPr dirty="0"/>
              <a:t>Processor</a:t>
            </a:r>
            <a:r>
              <a:rPr dirty="0" spc="-95"/>
              <a:t> </a:t>
            </a:r>
            <a:r>
              <a:rPr dirty="0"/>
              <a:t>Generasi</a:t>
            </a:r>
            <a:r>
              <a:rPr dirty="0" spc="-90"/>
              <a:t> </a:t>
            </a:r>
            <a:r>
              <a:rPr dirty="0" spc="-10"/>
              <a:t>Ketiga </a:t>
            </a:r>
            <a:r>
              <a:rPr dirty="0"/>
              <a:t>(1964-</a:t>
            </a:r>
            <a:r>
              <a:rPr dirty="0" spc="-10"/>
              <a:t>1970)</a:t>
            </a:r>
          </a:p>
          <a:p>
            <a:pPr indent="-162560" marL="175260">
              <a:lnSpc>
                <a:spcPts val="1920"/>
              </a:lnSpc>
              <a:buChar char="-"/>
              <a:tabLst>
                <a:tab algn="l" pos="175260"/>
              </a:tabLst>
            </a:pPr>
            <a:r>
              <a:rPr b="0" dirty="0" i="1" sz="1600">
                <a:latin typeface="Verdana"/>
                <a:cs typeface="Verdana"/>
              </a:rPr>
              <a:t>Multi</a:t>
            </a:r>
            <a:r>
              <a:rPr b="0" dirty="0" i="1" spc="-60" sz="1600">
                <a:latin typeface="Verdana"/>
                <a:cs typeface="Verdana"/>
              </a:rPr>
              <a:t> </a:t>
            </a:r>
            <a:r>
              <a:rPr b="0" dirty="0" i="1" spc="-10" sz="1600">
                <a:latin typeface="Verdana"/>
                <a:cs typeface="Verdana"/>
              </a:rPr>
              <a:t>Program</a:t>
            </a:r>
            <a:endParaRPr sz="1600">
              <a:latin typeface="Verdana"/>
              <a:cs typeface="Verdana"/>
            </a:endParaRPr>
          </a:p>
          <a:p>
            <a:pPr indent="-162560" marL="175260">
              <a:lnSpc>
                <a:spcPct val="100000"/>
              </a:lnSpc>
              <a:buChar char="-"/>
              <a:tabLst>
                <a:tab algn="l" pos="175260"/>
              </a:tabLst>
            </a:pPr>
            <a:r>
              <a:rPr b="0" dirty="0" i="1" sz="1600">
                <a:latin typeface="Verdana"/>
                <a:cs typeface="Verdana"/>
              </a:rPr>
              <a:t>Komponen</a:t>
            </a:r>
            <a:r>
              <a:rPr b="0" dirty="0" i="1" spc="-75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Integrated</a:t>
            </a:r>
            <a:r>
              <a:rPr b="0" dirty="0" i="1" spc="-90" sz="1600">
                <a:latin typeface="Verdana"/>
                <a:cs typeface="Verdana"/>
              </a:rPr>
              <a:t> </a:t>
            </a:r>
            <a:r>
              <a:rPr b="0" dirty="0" i="1" spc="-10" sz="1600">
                <a:latin typeface="Verdana"/>
                <a:cs typeface="Verdana"/>
              </a:rPr>
              <a:t>Circuit</a:t>
            </a:r>
            <a:endParaRPr sz="1600">
              <a:latin typeface="Verdana"/>
              <a:cs typeface="Verdana"/>
            </a:endParaRPr>
          </a:p>
          <a:p>
            <a:pPr indent="-162560" marL="175260">
              <a:lnSpc>
                <a:spcPct val="100000"/>
              </a:lnSpc>
              <a:buChar char="-"/>
              <a:tabLst>
                <a:tab algn="l" pos="175260"/>
              </a:tabLst>
            </a:pPr>
            <a:r>
              <a:rPr b="0" dirty="0" i="1" sz="1600">
                <a:latin typeface="Verdana"/>
                <a:cs typeface="Verdana"/>
              </a:rPr>
              <a:t>High</a:t>
            </a:r>
            <a:r>
              <a:rPr b="0" dirty="0" i="1" spc="-45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level</a:t>
            </a:r>
            <a:r>
              <a:rPr b="0" dirty="0" i="1" spc="-40" sz="1600">
                <a:latin typeface="Verdana"/>
                <a:cs typeface="Verdana"/>
              </a:rPr>
              <a:t> </a:t>
            </a:r>
            <a:r>
              <a:rPr b="0" dirty="0" i="1" spc="-10" sz="1600">
                <a:latin typeface="Verdana"/>
                <a:cs typeface="Verdana"/>
              </a:rPr>
              <a:t>language</a:t>
            </a:r>
            <a:endParaRPr sz="1600">
              <a:latin typeface="Verdana"/>
              <a:cs typeface="Verdana"/>
            </a:endParaRPr>
          </a:p>
          <a:p>
            <a:pPr indent="-162560" marL="175260">
              <a:lnSpc>
                <a:spcPct val="100000"/>
              </a:lnSpc>
              <a:buChar char="-"/>
              <a:tabLst>
                <a:tab algn="l" pos="175260"/>
              </a:tabLst>
            </a:pPr>
            <a:r>
              <a:rPr b="0" dirty="0" i="1" sz="1600">
                <a:latin typeface="Verdana"/>
                <a:cs typeface="Verdana"/>
              </a:rPr>
              <a:t>I/O</a:t>
            </a:r>
            <a:r>
              <a:rPr b="0" dirty="0" i="1" spc="-40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Audio,</a:t>
            </a:r>
            <a:r>
              <a:rPr b="0" dirty="0" i="1" spc="-35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Ink</a:t>
            </a:r>
            <a:r>
              <a:rPr b="0" dirty="0" i="1" spc="-40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Rader,</a:t>
            </a:r>
            <a:r>
              <a:rPr b="0" dirty="0" i="1" spc="-30" sz="1600">
                <a:latin typeface="Verdana"/>
                <a:cs typeface="Verdana"/>
              </a:rPr>
              <a:t> </a:t>
            </a:r>
            <a:r>
              <a:rPr b="0" dirty="0" i="1" spc="-10" sz="1600">
                <a:latin typeface="Verdana"/>
                <a:cs typeface="Verdana"/>
              </a:rPr>
              <a:t>Display</a:t>
            </a:r>
            <a:endParaRPr sz="1600">
              <a:latin typeface="Verdana"/>
              <a:cs typeface="Verdana"/>
            </a:endParaRPr>
          </a:p>
          <a:p>
            <a:pPr indent="-162560" marL="175260">
              <a:lnSpc>
                <a:spcPct val="100000"/>
              </a:lnSpc>
              <a:buChar char="-"/>
              <a:tabLst>
                <a:tab algn="l" pos="175260"/>
              </a:tabLst>
            </a:pPr>
            <a:r>
              <a:rPr b="0" dirty="0" i="1" sz="1600">
                <a:latin typeface="Verdana"/>
                <a:cs typeface="Verdana"/>
              </a:rPr>
              <a:t>Removable</a:t>
            </a:r>
            <a:r>
              <a:rPr b="0" dirty="0" i="1" spc="-40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magnetic</a:t>
            </a:r>
            <a:r>
              <a:rPr b="0" dirty="0" i="1" spc="-50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tape</a:t>
            </a:r>
            <a:r>
              <a:rPr b="0" dirty="0" i="1" spc="-60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&amp;</a:t>
            </a:r>
            <a:r>
              <a:rPr b="0" dirty="0" i="1" spc="-65" sz="1600">
                <a:latin typeface="Verdana"/>
                <a:cs typeface="Verdana"/>
              </a:rPr>
              <a:t> </a:t>
            </a:r>
            <a:r>
              <a:rPr b="0" dirty="0" i="1" spc="-20" sz="1600">
                <a:latin typeface="Verdana"/>
                <a:cs typeface="Verdana"/>
              </a:rPr>
              <a:t>disc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80"/>
              </a:spcBef>
              <a:buClr>
                <a:srgbClr val="16165D"/>
              </a:buClr>
              <a:buFont typeface="Verdana"/>
              <a:buChar char="-"/>
            </a:pP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/>
              <a:t>Processor</a:t>
            </a:r>
            <a:r>
              <a:rPr dirty="0" spc="-95"/>
              <a:t> </a:t>
            </a:r>
            <a:r>
              <a:rPr dirty="0"/>
              <a:t>Generasi</a:t>
            </a:r>
            <a:r>
              <a:rPr dirty="0" spc="-90"/>
              <a:t> </a:t>
            </a:r>
            <a:r>
              <a:rPr dirty="0" spc="-10"/>
              <a:t>Keempat (1970)</a:t>
            </a:r>
          </a:p>
          <a:p>
            <a:pPr indent="-162560" marL="175260">
              <a:lnSpc>
                <a:spcPts val="1914"/>
              </a:lnSpc>
              <a:buChar char="-"/>
              <a:tabLst>
                <a:tab algn="l" pos="175260"/>
              </a:tabLst>
            </a:pPr>
            <a:r>
              <a:rPr b="0" dirty="0" i="1" sz="1600">
                <a:latin typeface="Verdana"/>
                <a:cs typeface="Verdana"/>
              </a:rPr>
              <a:t>Multi</a:t>
            </a:r>
            <a:r>
              <a:rPr b="0" dirty="0" i="1" spc="-60" sz="1600">
                <a:latin typeface="Verdana"/>
                <a:cs typeface="Verdana"/>
              </a:rPr>
              <a:t> </a:t>
            </a:r>
            <a:r>
              <a:rPr b="0" dirty="0" i="1" spc="-10" sz="1600">
                <a:latin typeface="Verdana"/>
                <a:cs typeface="Verdana"/>
              </a:rPr>
              <a:t>Process</a:t>
            </a:r>
            <a:endParaRPr sz="1600">
              <a:latin typeface="Verdana"/>
              <a:cs typeface="Verdana"/>
            </a:endParaRPr>
          </a:p>
          <a:p>
            <a:pPr indent="-162560" marL="175260">
              <a:lnSpc>
                <a:spcPct val="100000"/>
              </a:lnSpc>
              <a:buChar char="-"/>
              <a:tabLst>
                <a:tab algn="l" pos="175260"/>
              </a:tabLst>
            </a:pPr>
            <a:r>
              <a:rPr b="0" dirty="0" i="1" sz="1600">
                <a:latin typeface="Verdana"/>
                <a:cs typeface="Verdana"/>
              </a:rPr>
              <a:t>Kompnen</a:t>
            </a:r>
            <a:r>
              <a:rPr b="0" dirty="0" i="1" spc="-15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Large</a:t>
            </a:r>
            <a:r>
              <a:rPr b="0" dirty="0" i="1" spc="-50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Scale</a:t>
            </a:r>
            <a:r>
              <a:rPr b="0" dirty="0" i="1" spc="-25" sz="1600">
                <a:latin typeface="Verdana"/>
                <a:cs typeface="Verdana"/>
              </a:rPr>
              <a:t> </a:t>
            </a:r>
            <a:r>
              <a:rPr b="0" dirty="0" i="1" spc="-10" sz="1600">
                <a:latin typeface="Verdana"/>
                <a:cs typeface="Verdana"/>
              </a:rPr>
              <a:t>Integration</a:t>
            </a:r>
            <a:endParaRPr sz="1600">
              <a:latin typeface="Verdana"/>
              <a:cs typeface="Verdana"/>
            </a:endParaRPr>
          </a:p>
          <a:p>
            <a:pPr indent="-162560" marL="175260">
              <a:lnSpc>
                <a:spcPct val="100000"/>
              </a:lnSpc>
              <a:buChar char="-"/>
              <a:tabLst>
                <a:tab algn="l" pos="175260"/>
              </a:tabLst>
            </a:pPr>
            <a:r>
              <a:rPr b="0" dirty="0" i="1" sz="1600">
                <a:latin typeface="Verdana"/>
                <a:cs typeface="Verdana"/>
              </a:rPr>
              <a:t>Sistem</a:t>
            </a:r>
            <a:r>
              <a:rPr b="0" dirty="0" i="1" spc="-70" sz="1600">
                <a:latin typeface="Verdana"/>
                <a:cs typeface="Verdana"/>
              </a:rPr>
              <a:t> </a:t>
            </a:r>
            <a:r>
              <a:rPr b="0" dirty="0" i="1" spc="-10" sz="1600">
                <a:latin typeface="Verdana"/>
                <a:cs typeface="Verdana"/>
              </a:rPr>
              <a:t>Operasi</a:t>
            </a:r>
            <a:endParaRPr sz="1600">
              <a:latin typeface="Verdana"/>
              <a:cs typeface="Verdana"/>
            </a:endParaRPr>
          </a:p>
          <a:p>
            <a:pPr indent="-162560" marL="175260">
              <a:lnSpc>
                <a:spcPct val="100000"/>
              </a:lnSpc>
              <a:spcBef>
                <a:spcPts val="5"/>
              </a:spcBef>
              <a:buChar char="-"/>
              <a:tabLst>
                <a:tab algn="l" pos="175260"/>
              </a:tabLst>
            </a:pPr>
            <a:r>
              <a:rPr b="0" dirty="0" i="1" sz="1600">
                <a:latin typeface="Verdana"/>
                <a:cs typeface="Verdana"/>
              </a:rPr>
              <a:t>Removable</a:t>
            </a:r>
            <a:r>
              <a:rPr b="0" dirty="0" i="1" spc="-40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magnetic</a:t>
            </a:r>
            <a:r>
              <a:rPr b="0" dirty="0" i="1" spc="-40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tape</a:t>
            </a:r>
            <a:r>
              <a:rPr b="0" dirty="0" i="1" spc="-55" sz="1600">
                <a:latin typeface="Verdana"/>
                <a:cs typeface="Verdana"/>
              </a:rPr>
              <a:t> </a:t>
            </a:r>
            <a:r>
              <a:rPr b="0" dirty="0" i="1" sz="1600">
                <a:latin typeface="Verdana"/>
                <a:cs typeface="Verdana"/>
              </a:rPr>
              <a:t>&amp;</a:t>
            </a:r>
            <a:r>
              <a:rPr b="0" dirty="0" i="1" spc="-60" sz="1600">
                <a:latin typeface="Verdana"/>
                <a:cs typeface="Verdana"/>
              </a:rPr>
              <a:t> </a:t>
            </a:r>
            <a:r>
              <a:rPr b="0" dirty="0" i="1" spc="-20" sz="1600">
                <a:latin typeface="Verdana"/>
                <a:cs typeface="Verdana"/>
              </a:rPr>
              <a:t>disc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8628" y="5229605"/>
            <a:ext cx="859155" cy="269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Fortran)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089" y="1876805"/>
            <a:ext cx="3702685" cy="386524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4064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Processor</a:t>
            </a:r>
            <a:r>
              <a:rPr b="1" dirty="0" spc="-9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Generasi</a:t>
            </a:r>
            <a:r>
              <a:rPr b="1" dirty="0" spc="-9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Pertama</a:t>
            </a:r>
            <a:endParaRPr sz="1800">
              <a:latin typeface="Verdana"/>
              <a:cs typeface="Verdana"/>
            </a:endParaRPr>
          </a:p>
          <a:p>
            <a:pPr algn="r" marR="38100">
              <a:lnSpc>
                <a:spcPts val="2160"/>
              </a:lnSpc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(1946-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1959)</a:t>
            </a:r>
            <a:endParaRPr sz="1800">
              <a:latin typeface="Verdana"/>
              <a:cs typeface="Verdana"/>
            </a:endParaRPr>
          </a:p>
          <a:p>
            <a:pPr algn="r" marR="39370">
              <a:lnSpc>
                <a:spcPts val="1920"/>
              </a:lnSpc>
              <a:tabLst>
                <a:tab algn="l" pos="2863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Stored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Program</a:t>
            </a:r>
            <a:endParaRPr sz="1600">
              <a:latin typeface="Verdana"/>
              <a:cs typeface="Verdana"/>
            </a:endParaRPr>
          </a:p>
          <a:p>
            <a:pPr algn="r" marR="36195">
              <a:lnSpc>
                <a:spcPct val="100000"/>
              </a:lnSpc>
              <a:tabLst>
                <a:tab algn="l" pos="2863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Komponen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Vacum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Tube</a:t>
            </a:r>
            <a:endParaRPr sz="1600">
              <a:latin typeface="Verdana"/>
              <a:cs typeface="Verdana"/>
            </a:endParaRPr>
          </a:p>
          <a:p>
            <a:pPr algn="r" marR="39370">
              <a:lnSpc>
                <a:spcPct val="100000"/>
              </a:lnSpc>
              <a:tabLst>
                <a:tab algn="l" pos="2863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Machine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Language</a:t>
            </a:r>
            <a:endParaRPr sz="1600">
              <a:latin typeface="Verdana"/>
              <a:cs typeface="Verdana"/>
            </a:endParaRPr>
          </a:p>
          <a:p>
            <a:pPr algn="r" indent="-286385" marL="286385" marR="39370">
              <a:lnSpc>
                <a:spcPct val="100000"/>
              </a:lnSpc>
              <a:buFont typeface="Verdana"/>
              <a:buChar char="-"/>
              <a:tabLst>
                <a:tab algn="l" pos="286385"/>
              </a:tabLst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Magnetic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tape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&amp;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disc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16165D"/>
              </a:buClr>
              <a:buFont typeface="Verdana"/>
              <a:buChar char="-"/>
            </a:pP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30"/>
              </a:spcBef>
              <a:buClr>
                <a:srgbClr val="16165D"/>
              </a:buClr>
              <a:buFont typeface="Verdana"/>
              <a:buChar char="-"/>
            </a:pPr>
            <a:endParaRPr sz="1600">
              <a:latin typeface="Verdana"/>
              <a:cs typeface="Verdana"/>
            </a:endParaRPr>
          </a:p>
          <a:p>
            <a:pPr algn="r" marR="6985">
              <a:lnSpc>
                <a:spcPct val="100000"/>
              </a:lnSpc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Processor</a:t>
            </a:r>
            <a:r>
              <a:rPr b="1" dirty="0" spc="-9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Generasi</a:t>
            </a:r>
            <a:r>
              <a:rPr b="1" dirty="0" spc="-9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Kedua</a:t>
            </a:r>
            <a:endParaRPr sz="1800">
              <a:latin typeface="Verdana"/>
              <a:cs typeface="Verdana"/>
            </a:endParaRPr>
          </a:p>
          <a:p>
            <a:pPr algn="r" marR="5080">
              <a:lnSpc>
                <a:spcPts val="2160"/>
              </a:lnSpc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(1959-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1964)</a:t>
            </a:r>
            <a:endParaRPr sz="1800">
              <a:latin typeface="Verdana"/>
              <a:cs typeface="Verdana"/>
            </a:endParaRPr>
          </a:p>
          <a:p>
            <a:pPr algn="r" marR="6350">
              <a:lnSpc>
                <a:spcPts val="1920"/>
              </a:lnSpc>
              <a:tabLst>
                <a:tab algn="l" pos="2863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Stored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Program</a:t>
            </a:r>
            <a:endParaRPr sz="1600">
              <a:latin typeface="Verdana"/>
              <a:cs typeface="Verdana"/>
            </a:endParaRPr>
          </a:p>
          <a:p>
            <a:pPr algn="r" indent="-286385" marL="286385" marR="6985">
              <a:lnSpc>
                <a:spcPct val="100000"/>
              </a:lnSpc>
              <a:buFont typeface="Verdana"/>
              <a:buChar char="-"/>
              <a:tabLst>
                <a:tab algn="l" pos="286385"/>
              </a:tabLst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Komponen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  <a:p>
            <a:pPr algn="r" marR="6985">
              <a:lnSpc>
                <a:spcPct val="100000"/>
              </a:lnSpc>
              <a:tabLst>
                <a:tab algn="l" pos="2863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High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Level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Language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(Cobol,</a:t>
            </a:r>
            <a:endParaRPr sz="1600">
              <a:latin typeface="Verdana"/>
              <a:cs typeface="Verdana"/>
            </a:endParaRPr>
          </a:p>
          <a:p>
            <a:pPr algn="r" marR="6985">
              <a:lnSpc>
                <a:spcPct val="100000"/>
              </a:lnSpc>
              <a:spcBef>
                <a:spcPts val="1925"/>
              </a:spcBef>
              <a:tabLst>
                <a:tab algn="l" pos="286385"/>
              </a:tabLst>
            </a:pPr>
            <a:r>
              <a:rPr dirty="0" spc="-50" sz="1600">
                <a:solidFill>
                  <a:srgbClr val="16165D"/>
                </a:solidFill>
                <a:latin typeface="Verdana"/>
                <a:cs typeface="Verdana"/>
              </a:rPr>
              <a:t>-</a:t>
            </a:r>
            <a:r>
              <a:rPr dirty="0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Removable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Manetic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tape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&amp;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disc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4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106923"/>
            <a:ext cx="9144000" cy="1750060"/>
            <a:chOff x="761" y="5106923"/>
            <a:chExt cx="9144000" cy="175006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284463" y="5106923"/>
              <a:ext cx="769620" cy="1019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453883" y="5274563"/>
              <a:ext cx="720851" cy="944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6586728" y="5454395"/>
              <a:ext cx="757427" cy="9464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90169" vert="horz" wrap="square">
            <a:spAutoFit/>
          </a:bodyPr>
          <a:lstStyle/>
          <a:p>
            <a:pPr marL="2066289">
              <a:lnSpc>
                <a:spcPct val="100000"/>
              </a:lnSpc>
              <a:spcBef>
                <a:spcPts val="95"/>
              </a:spcBef>
            </a:pPr>
            <a:r>
              <a:rPr dirty="0"/>
              <a:t>Generations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-125"/>
              <a:t> </a:t>
            </a:r>
            <a:r>
              <a:rPr dirty="0" spc="-10"/>
              <a:t>Computer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idx="1" type="body"/>
          </p:nvPr>
        </p:nvSpPr>
        <p:spPr>
          <a:prstGeom prst="rect">
            <a:avLst/>
          </a:prstGeom>
        </p:spPr>
        <p:txBody>
          <a:bodyPr bIns="0" lIns="0" numCol="1" rIns="0" rtlCol="0" tIns="40640" vert="horz" wrap="square">
            <a:spAutoFit/>
          </a:bodyPr>
          <a:lstStyle/>
          <a:p>
            <a:pPr indent="-342265" marL="354965">
              <a:lnSpc>
                <a:spcPct val="100000"/>
              </a:lnSpc>
              <a:spcBef>
                <a:spcPts val="320"/>
              </a:spcBef>
              <a:buChar char="•"/>
              <a:tabLst>
                <a:tab algn="l" pos="354965"/>
              </a:tabLst>
            </a:pPr>
            <a:r>
              <a:rPr dirty="0"/>
              <a:t>Vacuum</a:t>
            </a:r>
            <a:r>
              <a:rPr dirty="0" spc="-20"/>
              <a:t> </a:t>
            </a:r>
            <a:r>
              <a:rPr dirty="0"/>
              <a:t>tube</a:t>
            </a:r>
            <a:r>
              <a:rPr dirty="0" spc="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0"/>
              <a:t>1946-1957</a:t>
            </a:r>
          </a:p>
          <a:p>
            <a:pPr indent="-342265" marL="354965">
              <a:lnSpc>
                <a:spcPct val="100000"/>
              </a:lnSpc>
              <a:spcBef>
                <a:spcPts val="215"/>
              </a:spcBef>
              <a:buChar char="•"/>
              <a:tabLst>
                <a:tab algn="l" pos="354965"/>
              </a:tabLst>
            </a:pPr>
            <a:r>
              <a:rPr dirty="0"/>
              <a:t>Transistor</a:t>
            </a:r>
            <a:r>
              <a:rPr dirty="0" spc="5"/>
              <a:t> </a:t>
            </a:r>
            <a:r>
              <a:rPr dirty="0"/>
              <a:t>-</a:t>
            </a:r>
            <a:r>
              <a:rPr dirty="0" spc="5"/>
              <a:t> </a:t>
            </a:r>
            <a:r>
              <a:rPr dirty="0" spc="-20"/>
              <a:t>1958-1964</a:t>
            </a:r>
          </a:p>
          <a:p>
            <a:pPr indent="-342265" marL="354965">
              <a:lnSpc>
                <a:spcPct val="100000"/>
              </a:lnSpc>
              <a:spcBef>
                <a:spcPts val="219"/>
              </a:spcBef>
              <a:buChar char="•"/>
              <a:tabLst>
                <a:tab algn="l" pos="354965"/>
              </a:tabLst>
            </a:pPr>
            <a:r>
              <a:rPr dirty="0"/>
              <a:t>Small</a:t>
            </a:r>
            <a:r>
              <a:rPr dirty="0" spc="-55"/>
              <a:t> </a:t>
            </a:r>
            <a:r>
              <a:rPr dirty="0"/>
              <a:t>scale</a:t>
            </a:r>
            <a:r>
              <a:rPr dirty="0" spc="-40"/>
              <a:t> </a:t>
            </a:r>
            <a:r>
              <a:rPr dirty="0"/>
              <a:t>integration</a:t>
            </a:r>
            <a:r>
              <a:rPr dirty="0" spc="10"/>
              <a:t> </a:t>
            </a:r>
            <a:r>
              <a:rPr dirty="0"/>
              <a:t>-</a:t>
            </a:r>
            <a:r>
              <a:rPr dirty="0" spc="-40"/>
              <a:t> </a:t>
            </a:r>
            <a:r>
              <a:rPr dirty="0"/>
              <a:t>1965</a:t>
            </a:r>
            <a:r>
              <a:rPr dirty="0" spc="-15"/>
              <a:t> </a:t>
            </a:r>
            <a:r>
              <a:rPr dirty="0" spc="-25"/>
              <a:t>on</a:t>
            </a:r>
          </a:p>
          <a:p>
            <a:pPr indent="-286385" lvl="1" marL="756285">
              <a:lnSpc>
                <a:spcPct val="100000"/>
              </a:lnSpc>
              <a:spcBef>
                <a:spcPts val="215"/>
              </a:spcBef>
              <a:buChar char="–"/>
              <a:tabLst>
                <a:tab algn="l" pos="756285"/>
              </a:tabLst>
            </a:pPr>
            <a:r>
              <a:rPr dirty="0" sz="1800">
                <a:latin typeface="Verdana"/>
                <a:cs typeface="Verdana"/>
              </a:rPr>
              <a:t>Up</a:t>
            </a:r>
            <a:r>
              <a:rPr dirty="0" spc="-2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pc="-2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100</a:t>
            </a:r>
            <a:r>
              <a:rPr dirty="0" spc="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devices on</a:t>
            </a:r>
            <a:r>
              <a:rPr dirty="0" spc="-3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pc="-20" sz="1800">
                <a:latin typeface="Verdana"/>
                <a:cs typeface="Verdana"/>
              </a:rPr>
              <a:t> chip</a:t>
            </a:r>
            <a:endParaRPr sz="1800">
              <a:latin typeface="Verdana"/>
              <a:cs typeface="Verdana"/>
            </a:endParaRPr>
          </a:p>
          <a:p>
            <a:pPr indent="-342265" marL="354965">
              <a:lnSpc>
                <a:spcPct val="100000"/>
              </a:lnSpc>
              <a:spcBef>
                <a:spcPts val="215"/>
              </a:spcBef>
              <a:buChar char="•"/>
              <a:tabLst>
                <a:tab algn="l" pos="354965"/>
              </a:tabLst>
            </a:pPr>
            <a:r>
              <a:rPr dirty="0"/>
              <a:t>Medium</a:t>
            </a:r>
            <a:r>
              <a:rPr dirty="0" spc="-20"/>
              <a:t> </a:t>
            </a:r>
            <a:r>
              <a:rPr dirty="0"/>
              <a:t>scale</a:t>
            </a:r>
            <a:r>
              <a:rPr dirty="0" spc="-30"/>
              <a:t> </a:t>
            </a:r>
            <a:r>
              <a:rPr dirty="0"/>
              <a:t>integration</a:t>
            </a:r>
            <a:r>
              <a:rPr dirty="0" spc="10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spc="-20"/>
              <a:t>1971</a:t>
            </a:r>
          </a:p>
          <a:p>
            <a:pPr indent="-286385" lvl="1" marL="756285">
              <a:lnSpc>
                <a:spcPct val="100000"/>
              </a:lnSpc>
              <a:spcBef>
                <a:spcPts val="215"/>
              </a:spcBef>
              <a:buChar char="–"/>
              <a:tabLst>
                <a:tab algn="l" pos="756285"/>
              </a:tabLst>
            </a:pPr>
            <a:r>
              <a:rPr dirty="0" spc="-25" sz="1800">
                <a:latin typeface="Verdana"/>
                <a:cs typeface="Verdana"/>
              </a:rPr>
              <a:t>100-</a:t>
            </a:r>
            <a:r>
              <a:rPr dirty="0" sz="1800">
                <a:latin typeface="Verdana"/>
                <a:cs typeface="Verdana"/>
              </a:rPr>
              <a:t>3,000</a:t>
            </a:r>
            <a:r>
              <a:rPr dirty="0" spc="2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devices</a:t>
            </a:r>
            <a:r>
              <a:rPr dirty="0" spc="-1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on</a:t>
            </a:r>
            <a:r>
              <a:rPr dirty="0" spc="-2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pc="-25" sz="1800">
                <a:latin typeface="Verdana"/>
                <a:cs typeface="Verdana"/>
              </a:rPr>
              <a:t> </a:t>
            </a:r>
            <a:r>
              <a:rPr dirty="0" spc="-20" sz="1800">
                <a:latin typeface="Verdana"/>
                <a:cs typeface="Verdana"/>
              </a:rPr>
              <a:t>chip</a:t>
            </a:r>
            <a:endParaRPr sz="1800">
              <a:latin typeface="Verdana"/>
              <a:cs typeface="Verdana"/>
            </a:endParaRPr>
          </a:p>
          <a:p>
            <a:pPr indent="-342265" marL="354965">
              <a:lnSpc>
                <a:spcPct val="100000"/>
              </a:lnSpc>
              <a:spcBef>
                <a:spcPts val="220"/>
              </a:spcBef>
              <a:buChar char="•"/>
              <a:tabLst>
                <a:tab algn="l" pos="354965"/>
              </a:tabLst>
            </a:pPr>
            <a:r>
              <a:rPr dirty="0"/>
              <a:t>Large</a:t>
            </a:r>
            <a:r>
              <a:rPr dirty="0" spc="-30"/>
              <a:t> </a:t>
            </a:r>
            <a:r>
              <a:rPr dirty="0"/>
              <a:t>scale</a:t>
            </a:r>
            <a:r>
              <a:rPr dirty="0" spc="-25"/>
              <a:t> </a:t>
            </a:r>
            <a:r>
              <a:rPr dirty="0"/>
              <a:t>integration</a:t>
            </a:r>
            <a:r>
              <a:rPr dirty="0" spc="10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 spc="-20"/>
              <a:t>1971-1977</a:t>
            </a:r>
          </a:p>
          <a:p>
            <a:pPr indent="-286385" lvl="1" marL="756285">
              <a:lnSpc>
                <a:spcPct val="100000"/>
              </a:lnSpc>
              <a:spcBef>
                <a:spcPts val="215"/>
              </a:spcBef>
              <a:buChar char="–"/>
              <a:tabLst>
                <a:tab algn="l" pos="756285"/>
              </a:tabLst>
            </a:pPr>
            <a:r>
              <a:rPr dirty="0" sz="1800">
                <a:latin typeface="Verdana"/>
                <a:cs typeface="Verdana"/>
              </a:rPr>
              <a:t>3,000</a:t>
            </a:r>
            <a:r>
              <a:rPr dirty="0" spc="-1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-</a:t>
            </a:r>
            <a:r>
              <a:rPr dirty="0" spc="-5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100,000</a:t>
            </a:r>
            <a:r>
              <a:rPr dirty="0" spc="1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devices</a:t>
            </a:r>
            <a:r>
              <a:rPr dirty="0" spc="-3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on</a:t>
            </a:r>
            <a:r>
              <a:rPr dirty="0" spc="-4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pc="-40" sz="1800">
                <a:latin typeface="Verdana"/>
                <a:cs typeface="Verdana"/>
              </a:rPr>
              <a:t> </a:t>
            </a:r>
            <a:r>
              <a:rPr dirty="0" spc="-20" sz="1800">
                <a:latin typeface="Verdana"/>
                <a:cs typeface="Verdana"/>
              </a:rPr>
              <a:t>chip</a:t>
            </a:r>
            <a:endParaRPr sz="1800">
              <a:latin typeface="Verdana"/>
              <a:cs typeface="Verdana"/>
            </a:endParaRPr>
          </a:p>
          <a:p>
            <a:pPr indent="-342265" marL="354965">
              <a:lnSpc>
                <a:spcPct val="100000"/>
              </a:lnSpc>
              <a:spcBef>
                <a:spcPts val="215"/>
              </a:spcBef>
              <a:buChar char="•"/>
              <a:tabLst>
                <a:tab algn="l" pos="354965"/>
              </a:tabLst>
            </a:pPr>
            <a:r>
              <a:rPr dirty="0"/>
              <a:t>Very</a:t>
            </a:r>
            <a:r>
              <a:rPr dirty="0" spc="-40"/>
              <a:t> </a:t>
            </a:r>
            <a:r>
              <a:rPr dirty="0"/>
              <a:t>large</a:t>
            </a:r>
            <a:r>
              <a:rPr dirty="0" spc="-30"/>
              <a:t> </a:t>
            </a:r>
            <a:r>
              <a:rPr dirty="0"/>
              <a:t>scale</a:t>
            </a:r>
            <a:r>
              <a:rPr dirty="0" spc="-25"/>
              <a:t> </a:t>
            </a:r>
            <a:r>
              <a:rPr dirty="0"/>
              <a:t>integration -</a:t>
            </a:r>
            <a:r>
              <a:rPr dirty="0" spc="-25"/>
              <a:t> </a:t>
            </a:r>
            <a:r>
              <a:rPr dirty="0"/>
              <a:t>1978</a:t>
            </a:r>
            <a:r>
              <a:rPr dirty="0" spc="10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 spc="-20"/>
              <a:t>date</a:t>
            </a:r>
          </a:p>
          <a:p>
            <a:pPr indent="-286385" lvl="1" marL="756285">
              <a:lnSpc>
                <a:spcPct val="100000"/>
              </a:lnSpc>
              <a:spcBef>
                <a:spcPts val="215"/>
              </a:spcBef>
              <a:buChar char="–"/>
              <a:tabLst>
                <a:tab algn="l" pos="756285"/>
              </a:tabLst>
            </a:pPr>
            <a:r>
              <a:rPr dirty="0" sz="1800">
                <a:latin typeface="Verdana"/>
                <a:cs typeface="Verdana"/>
              </a:rPr>
              <a:t>100,000</a:t>
            </a:r>
            <a:r>
              <a:rPr dirty="0" spc="-1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-</a:t>
            </a:r>
            <a:r>
              <a:rPr dirty="0" spc="-5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100,000,000 devices</a:t>
            </a:r>
            <a:r>
              <a:rPr dirty="0" spc="-3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on</a:t>
            </a:r>
            <a:r>
              <a:rPr dirty="0" spc="-6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pc="-50" sz="1800">
                <a:latin typeface="Verdana"/>
                <a:cs typeface="Verdana"/>
              </a:rPr>
              <a:t> </a:t>
            </a:r>
            <a:r>
              <a:rPr dirty="0" spc="-20" sz="1800">
                <a:latin typeface="Verdana"/>
                <a:cs typeface="Verdana"/>
              </a:rPr>
              <a:t>chip</a:t>
            </a:r>
            <a:endParaRPr sz="1800">
              <a:latin typeface="Verdana"/>
              <a:cs typeface="Verdana"/>
            </a:endParaRPr>
          </a:p>
          <a:p>
            <a:pPr indent="-342265" marL="354965">
              <a:lnSpc>
                <a:spcPct val="100000"/>
              </a:lnSpc>
              <a:spcBef>
                <a:spcPts val="220"/>
              </a:spcBef>
              <a:buChar char="•"/>
              <a:tabLst>
                <a:tab algn="l" pos="354965"/>
              </a:tabLst>
            </a:pPr>
            <a:r>
              <a:rPr dirty="0"/>
              <a:t>Ultra</a:t>
            </a:r>
            <a:r>
              <a:rPr dirty="0" spc="-25"/>
              <a:t> </a:t>
            </a:r>
            <a:r>
              <a:rPr dirty="0"/>
              <a:t>large</a:t>
            </a:r>
            <a:r>
              <a:rPr dirty="0" spc="-20"/>
              <a:t> </a:t>
            </a:r>
            <a:r>
              <a:rPr dirty="0"/>
              <a:t>scale</a:t>
            </a:r>
            <a:r>
              <a:rPr dirty="0" spc="-10"/>
              <a:t> integration</a:t>
            </a:r>
          </a:p>
          <a:p>
            <a:pPr indent="-286385" lvl="1" marL="756285">
              <a:lnSpc>
                <a:spcPct val="100000"/>
              </a:lnSpc>
              <a:spcBef>
                <a:spcPts val="215"/>
              </a:spcBef>
              <a:buChar char="–"/>
              <a:tabLst>
                <a:tab algn="l" pos="756285"/>
              </a:tabLst>
            </a:pPr>
            <a:r>
              <a:rPr dirty="0" sz="1800">
                <a:latin typeface="Verdana"/>
                <a:cs typeface="Verdana"/>
              </a:rPr>
              <a:t>Over</a:t>
            </a:r>
            <a:r>
              <a:rPr dirty="0" spc="-6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100,000,000</a:t>
            </a:r>
            <a:r>
              <a:rPr dirty="0" spc="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devices</a:t>
            </a:r>
            <a:r>
              <a:rPr dirty="0" spc="-2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on</a:t>
            </a:r>
            <a:r>
              <a:rPr dirty="0" spc="-4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</a:t>
            </a:r>
            <a:r>
              <a:rPr dirty="0" spc="-50" sz="1800">
                <a:latin typeface="Verdana"/>
                <a:cs typeface="Verdana"/>
              </a:rPr>
              <a:t> </a:t>
            </a:r>
            <a:r>
              <a:rPr dirty="0" spc="-20" sz="1800">
                <a:latin typeface="Verdana"/>
                <a:cs typeface="Verdana"/>
              </a:rPr>
              <a:t>chip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4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001267"/>
            <a:ext cx="9144000" cy="5855335"/>
            <a:chOff x="761" y="1001267"/>
            <a:chExt cx="9144000" cy="5855335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2758440" y="5036820"/>
              <a:ext cx="1435608" cy="1088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3044951" y="6237732"/>
              <a:ext cx="800100" cy="1813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14087" y="1005839"/>
              <a:ext cx="4445" cy="5656580"/>
            </a:xfrm>
            <a:custGeom>
              <a:avLst/>
              <a:gdLst/>
              <a:ahLst/>
              <a:cxnLst/>
              <a:rect b="b" l="l" r="r" t="t"/>
              <a:pathLst>
                <a:path h="5656580" w="4445">
                  <a:moveTo>
                    <a:pt x="4317" y="0"/>
                  </a:moveTo>
                  <a:lnTo>
                    <a:pt x="0" y="5656211"/>
                  </a:lnTo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4931663" y="2406395"/>
              <a:ext cx="800100" cy="1813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4884419" y="4232147"/>
              <a:ext cx="1037844" cy="184404"/>
            </a:xfrm>
            <a:prstGeom prst="rect">
              <a:avLst/>
            </a:prstGeom>
          </p:spPr>
        </p:pic>
        <p:pic>
          <p:nvPicPr>
            <p:cNvPr id="8" name="object 8">
              <a:hlinkClick r:id="rId7"/>
            </p:cNvPr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4718304" y="3048000"/>
              <a:ext cx="1348739" cy="1088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4768596" y="6234683"/>
              <a:ext cx="1371600" cy="184403"/>
            </a:xfrm>
            <a:prstGeom prst="rect">
              <a:avLst/>
            </a:prstGeom>
          </p:spPr>
        </p:pic>
        <p:pic>
          <p:nvPicPr>
            <p:cNvPr id="10" name="object 10">
              <a:hlinkClick r:id="rId10"/>
            </p:cNvPr>
            <p:cNvPicPr/>
            <p:nvPr/>
          </p:nvPicPr>
          <p:blipFill>
            <a:blip cstate="print" r:embed="rId11"/>
            <a:stretch>
              <a:fillRect/>
            </a:stretch>
          </p:blipFill>
          <p:spPr>
            <a:xfrm>
              <a:off x="4658867" y="5036820"/>
              <a:ext cx="1379219" cy="103174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25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2" name="object 12">
            <a:hlinkClick r:id="rId12"/>
          </p:cNvPr>
          <p:cNvPicPr/>
          <p:nvPr/>
        </p:nvPicPr>
        <p:blipFill>
          <a:blip cstate="print" r:embed="rId13"/>
          <a:stretch>
            <a:fillRect/>
          </a:stretch>
        </p:blipFill>
        <p:spPr>
          <a:xfrm>
            <a:off x="2758439" y="1339596"/>
            <a:ext cx="1524000" cy="938784"/>
          </a:xfrm>
          <a:prstGeom prst="rect">
            <a:avLst/>
          </a:prstGeom>
        </p:spPr>
      </p:pic>
      <p:pic>
        <p:nvPicPr>
          <p:cNvPr id="13" name="object 13">
            <a:hlinkClick r:id="rId14"/>
          </p:cNvPr>
          <p:cNvPicPr/>
          <p:nvPr/>
        </p:nvPicPr>
        <p:blipFill>
          <a:blip cstate="print" r:embed="rId15"/>
          <a:stretch>
            <a:fillRect/>
          </a:stretch>
        </p:blipFill>
        <p:spPr>
          <a:xfrm>
            <a:off x="2727960" y="3069335"/>
            <a:ext cx="1554480" cy="103784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cstate="print" r:embed="rId16"/>
          <a:stretch>
            <a:fillRect/>
          </a:stretch>
        </p:blipFill>
        <p:spPr>
          <a:xfrm>
            <a:off x="3151665" y="2411046"/>
            <a:ext cx="630902" cy="17670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cstate="print" r:embed="rId17"/>
          <a:stretch>
            <a:fillRect/>
          </a:stretch>
        </p:blipFill>
        <p:spPr>
          <a:xfrm>
            <a:off x="3089148" y="4235196"/>
            <a:ext cx="798576" cy="1813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cstate="print" r:embed="rId18"/>
          <a:stretch>
            <a:fillRect/>
          </a:stretch>
        </p:blipFill>
        <p:spPr>
          <a:xfrm>
            <a:off x="4693920" y="1335024"/>
            <a:ext cx="1367027" cy="95859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91413" y="1370736"/>
            <a:ext cx="1931035" cy="903605"/>
          </a:xfrm>
          <a:prstGeom prst="rect">
            <a:avLst/>
          </a:prstGeom>
        </p:spPr>
        <p:txBody>
          <a:bodyPr bIns="0" lIns="0" numCol="1" rIns="0" rtlCol="0" tIns="61594" vert="horz" wrap="square">
            <a:spAutoFit/>
          </a:bodyPr>
          <a:lstStyle/>
          <a:p>
            <a:pPr marL="117475">
              <a:lnSpc>
                <a:spcPct val="100000"/>
              </a:lnSpc>
              <a:spcBef>
                <a:spcPts val="484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December</a:t>
            </a:r>
            <a:r>
              <a:rPr b="1" dirty="0" spc="-10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1974</a:t>
            </a:r>
            <a:endParaRPr sz="1600">
              <a:latin typeface="Verdana"/>
              <a:cs typeface="Verdana"/>
            </a:endParaRPr>
          </a:p>
          <a:p>
            <a:pPr marL="1221105">
              <a:lnSpc>
                <a:spcPct val="100000"/>
              </a:lnSpc>
              <a:spcBef>
                <a:spcPts val="380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2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MHz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6.000</a:t>
            </a:r>
            <a:r>
              <a:rPr b="1" dirty="0" spc="-4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6011" y="3295294"/>
            <a:ext cx="2077085" cy="903605"/>
          </a:xfrm>
          <a:prstGeom prst="rect">
            <a:avLst/>
          </a:prstGeom>
        </p:spPr>
        <p:txBody>
          <a:bodyPr bIns="0" lIns="0" numCol="1" rIns="0" rtlCol="0" tIns="61594" vert="horz" wrap="square">
            <a:spAutoFit/>
          </a:bodyPr>
          <a:lstStyle/>
          <a:p>
            <a:pPr marL="172720">
              <a:lnSpc>
                <a:spcPct val="100000"/>
              </a:lnSpc>
              <a:spcBef>
                <a:spcPts val="484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September</a:t>
            </a:r>
            <a:r>
              <a:rPr b="1" dirty="0" spc="-11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1978</a:t>
            </a:r>
            <a:endParaRPr sz="1600">
              <a:latin typeface="Verdana"/>
              <a:cs typeface="Verdana"/>
            </a:endParaRPr>
          </a:p>
          <a:p>
            <a:pPr marL="1224280">
              <a:lnSpc>
                <a:spcPct val="100000"/>
              </a:lnSpc>
              <a:spcBef>
                <a:spcPts val="380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10</a:t>
            </a:r>
            <a:r>
              <a:rPr b="1" dirty="0" spc="-3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MHz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29.000</a:t>
            </a:r>
            <a:r>
              <a:rPr b="1" dirty="0" spc="-4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4713" y="5086197"/>
            <a:ext cx="2225040" cy="903605"/>
          </a:xfrm>
          <a:prstGeom prst="rect">
            <a:avLst/>
          </a:prstGeom>
        </p:spPr>
        <p:txBody>
          <a:bodyPr bIns="0" lIns="0" numCol="1" rIns="0" rtlCol="0" tIns="61594" vert="horz" wrap="square">
            <a:spAutoFit/>
          </a:bodyPr>
          <a:lstStyle/>
          <a:p>
            <a:pPr marL="640080">
              <a:lnSpc>
                <a:spcPct val="100000"/>
              </a:lnSpc>
              <a:spcBef>
                <a:spcPts val="484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Oktober</a:t>
            </a:r>
            <a:r>
              <a:rPr b="1" dirty="0" spc="-7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1985</a:t>
            </a:r>
            <a:endParaRPr sz="1600">
              <a:latin typeface="Verdana"/>
              <a:cs typeface="Verdana"/>
            </a:endParaRPr>
          </a:p>
          <a:p>
            <a:pPr marL="1370330">
              <a:lnSpc>
                <a:spcPct val="100000"/>
              </a:lnSpc>
              <a:spcBef>
                <a:spcPts val="384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16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MHz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275.000</a:t>
            </a:r>
            <a:r>
              <a:rPr b="1" dirty="0" spc="-9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0051" y="1332636"/>
            <a:ext cx="2174875" cy="903605"/>
          </a:xfrm>
          <a:prstGeom prst="rect">
            <a:avLst/>
          </a:prstGeom>
        </p:spPr>
        <p:txBody>
          <a:bodyPr bIns="0" lIns="0" numCol="1" rIns="0" rtlCol="0" tIns="61594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Juni</a:t>
            </a:r>
            <a:r>
              <a:rPr b="1" dirty="0" spc="-5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1991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50</a:t>
            </a:r>
            <a:r>
              <a:rPr b="1" dirty="0" spc="-3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MHz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1,2</a:t>
            </a:r>
            <a:r>
              <a:rPr b="1" dirty="0" spc="-3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Juta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11951" y="3142894"/>
            <a:ext cx="2820670" cy="903605"/>
          </a:xfrm>
          <a:prstGeom prst="rect">
            <a:avLst/>
          </a:prstGeom>
        </p:spPr>
        <p:txBody>
          <a:bodyPr bIns="0" lIns="0" numCol="1" rIns="0" rtlCol="0" tIns="61594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Maret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1993</a:t>
            </a:r>
            <a:r>
              <a:rPr b="1" dirty="0" spc="-3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–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Juni</a:t>
            </a:r>
            <a:r>
              <a:rPr b="1" dirty="0" spc="-4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1996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60</a:t>
            </a:r>
            <a:r>
              <a:rPr b="1" dirty="0" spc="-3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MHz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–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200</a:t>
            </a:r>
            <a:r>
              <a:rPr b="1" dirty="0" spc="-3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Mhz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1,2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–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3,3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Juta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12840" y="5028271"/>
            <a:ext cx="2659380" cy="904875"/>
          </a:xfrm>
          <a:prstGeom prst="rect">
            <a:avLst/>
          </a:prstGeom>
        </p:spPr>
        <p:txBody>
          <a:bodyPr bIns="0" lIns="0" numCol="1" rIns="0" rtlCol="0" tIns="6223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Mei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1997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–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Agust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1998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233</a:t>
            </a:r>
            <a:r>
              <a:rPr b="1" dirty="0" spc="-4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MHz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–</a:t>
            </a:r>
            <a:r>
              <a:rPr b="1" dirty="0" spc="-3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450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Mhz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3,3</a:t>
            </a:r>
            <a:r>
              <a:rPr b="1" dirty="0" spc="-3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–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9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Juta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821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Processor</a:t>
            </a:r>
          </a:p>
        </p:txBody>
      </p:sp>
      <p:sp>
        <p:nvSpPr>
          <p:cNvPr id="30" name="object 11"/>
          <p:cNvSpPr txBox="1"/>
          <p:nvPr/>
        </p:nvSpPr>
        <p:spPr>
          <a:xfrm>
            <a:off x="2971800" y="662845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1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32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398" y="1001077"/>
            <a:ext cx="9164320" cy="5862320"/>
            <a:chOff x="-9398" y="1001077"/>
            <a:chExt cx="9164320" cy="586232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2921508" y="6242304"/>
              <a:ext cx="1272540" cy="1645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14088" y="1005839"/>
              <a:ext cx="4445" cy="5656580"/>
            </a:xfrm>
            <a:custGeom>
              <a:avLst/>
              <a:gdLst/>
              <a:ahLst/>
              <a:cxnLst/>
              <a:rect b="b" l="l" r="r" t="t"/>
              <a:pathLst>
                <a:path h="5656580" w="4445">
                  <a:moveTo>
                    <a:pt x="4317" y="0"/>
                  </a:moveTo>
                  <a:lnTo>
                    <a:pt x="0" y="5656211"/>
                  </a:lnTo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4873751" y="2400300"/>
              <a:ext cx="1165860" cy="4434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4753356" y="6239345"/>
              <a:ext cx="557784" cy="153834"/>
            </a:xfrm>
            <a:prstGeom prst="rect">
              <a:avLst/>
            </a:prstGeom>
          </p:spPr>
        </p:pic>
        <p:pic>
          <p:nvPicPr>
            <p:cNvPr id="7" name="object 7">
              <a:hlinkClick r:id="rId5"/>
            </p:cNvPr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3028904" y="1234439"/>
              <a:ext cx="1311447" cy="1059179"/>
            </a:xfrm>
            <a:prstGeom prst="rect">
              <a:avLst/>
            </a:prstGeom>
          </p:spPr>
        </p:pic>
        <p:pic>
          <p:nvPicPr>
            <p:cNvPr id="8" name="object 8">
              <a:hlinkClick r:id="rId7"/>
            </p:cNvPr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2951322" y="3076955"/>
              <a:ext cx="1369002" cy="976875"/>
            </a:xfrm>
            <a:prstGeom prst="rect">
              <a:avLst/>
            </a:prstGeom>
          </p:spPr>
        </p:pic>
        <p:pic>
          <p:nvPicPr>
            <p:cNvPr id="9" name="object 9">
              <a:hlinkClick r:id="rId9"/>
            </p:cNvPr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2830757" y="4924747"/>
              <a:ext cx="1426929" cy="1186961"/>
            </a:xfrm>
            <a:prstGeom prst="rect">
              <a:avLst/>
            </a:prstGeom>
          </p:spPr>
        </p:pic>
        <p:pic>
          <p:nvPicPr>
            <p:cNvPr id="10" name="object 10">
              <a:hlinkClick r:id="rId11"/>
            </p:cNvPr>
            <p:cNvPicPr/>
            <p:nvPr/>
          </p:nvPicPr>
          <p:blipFill>
            <a:blip cstate="print" r:embed="rId12"/>
            <a:stretch>
              <a:fillRect/>
            </a:stretch>
          </p:blipFill>
          <p:spPr>
            <a:xfrm>
              <a:off x="4706340" y="1168194"/>
              <a:ext cx="1439665" cy="117164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26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cstate="print" r:embed="rId13"/>
          <a:stretch>
            <a:fillRect/>
          </a:stretch>
        </p:blipFill>
        <p:spPr>
          <a:xfrm>
            <a:off x="3073907" y="2397251"/>
            <a:ext cx="847344" cy="1645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cstate="print" r:embed="rId14"/>
          <a:stretch>
            <a:fillRect/>
          </a:stretch>
        </p:blipFill>
        <p:spPr>
          <a:xfrm>
            <a:off x="2936748" y="4239767"/>
            <a:ext cx="1328927" cy="16459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7533" y="3085617"/>
            <a:ext cx="2748280" cy="903605"/>
          </a:xfrm>
          <a:prstGeom prst="rect">
            <a:avLst/>
          </a:prstGeom>
        </p:spPr>
        <p:txBody>
          <a:bodyPr bIns="0" lIns="0" numCol="1" rIns="0" rtlCol="0" tIns="61594" vert="horz" wrap="square">
            <a:spAutoFit/>
          </a:bodyPr>
          <a:lstStyle/>
          <a:p>
            <a:pPr algn="r" marR="6985">
              <a:lnSpc>
                <a:spcPct val="100000"/>
              </a:lnSpc>
              <a:spcBef>
                <a:spcPts val="484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Agust</a:t>
            </a:r>
            <a:r>
              <a:rPr b="1" dirty="0" spc="-3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1999</a:t>
            </a:r>
            <a:r>
              <a:rPr b="1" dirty="0" spc="-4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–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Mar</a:t>
            </a:r>
            <a:r>
              <a:rPr b="1" dirty="0" spc="-3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2000</a:t>
            </a:r>
            <a:endParaRPr sz="1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380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600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Mhz -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1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GHz</a:t>
            </a:r>
            <a:endParaRPr sz="1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385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9.5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–</a:t>
            </a:r>
            <a:r>
              <a:rPr b="1" dirty="0" spc="-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28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Juta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 Transistor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192" y="5066422"/>
            <a:ext cx="2675255" cy="904240"/>
          </a:xfrm>
          <a:prstGeom prst="rect">
            <a:avLst/>
          </a:prstGeom>
        </p:spPr>
        <p:txBody>
          <a:bodyPr bIns="0" lIns="0" numCol="1" rIns="0" rtlCol="0" tIns="62229" vert="horz" wrap="square">
            <a:spAutoFit/>
          </a:bodyPr>
          <a:lstStyle/>
          <a:p>
            <a:pPr algn="r" marR="6985">
              <a:lnSpc>
                <a:spcPct val="100000"/>
              </a:lnSpc>
              <a:spcBef>
                <a:spcPts val="489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Nov</a:t>
            </a:r>
            <a:r>
              <a:rPr b="1" dirty="0" spc="-3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2000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–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Feb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2004</a:t>
            </a:r>
            <a:endParaRPr sz="1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385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1.5</a:t>
            </a:r>
            <a:r>
              <a:rPr b="1" dirty="0" spc="-3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–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3.4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GHz</a:t>
            </a:r>
            <a:endParaRPr sz="1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385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42</a:t>
            </a:r>
            <a:r>
              <a:rPr b="1" dirty="0" spc="-3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–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55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Juta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82003" y="1320314"/>
            <a:ext cx="2244725" cy="903605"/>
          </a:xfrm>
          <a:prstGeom prst="rect">
            <a:avLst/>
          </a:prstGeom>
        </p:spPr>
        <p:txBody>
          <a:bodyPr bIns="0" lIns="0" numCol="1" rIns="0" rtlCol="0" tIns="6096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Juli</a:t>
            </a:r>
            <a:r>
              <a:rPr b="1" dirty="0" spc="-3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2006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-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...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L2</a:t>
            </a:r>
            <a:r>
              <a:rPr b="1" dirty="0" spc="-3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Cache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r>
              <a:rPr b="1" dirty="0" spc="-3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50" sz="1600">
                <a:solidFill>
                  <a:srgbClr val="181866"/>
                </a:solidFill>
                <a:latin typeface="Verdana"/>
                <a:cs typeface="Verdana"/>
              </a:rPr>
              <a:t>4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583</a:t>
            </a:r>
            <a:r>
              <a:rPr b="1" dirty="0" spc="-4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Juta</a:t>
            </a:r>
            <a:r>
              <a:rPr b="1" dirty="0" spc="-3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8203" y="5105603"/>
            <a:ext cx="1978660" cy="61087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L2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Cache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16</a:t>
            </a:r>
            <a:r>
              <a:rPr b="1" dirty="0" spc="-4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35" sz="1600">
                <a:solidFill>
                  <a:srgbClr val="181866"/>
                </a:solidFill>
                <a:latin typeface="Verdana"/>
                <a:cs typeface="Verdana"/>
              </a:rPr>
              <a:t>MB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2,6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M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4333" y="1332636"/>
            <a:ext cx="1592580" cy="90360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indent="152400" marL="236220" marR="5080">
              <a:lnSpc>
                <a:spcPct val="120000"/>
              </a:lnSpc>
              <a:spcBef>
                <a:spcPts val="100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April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1998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600</a:t>
            </a:r>
            <a:r>
              <a:rPr b="1" dirty="0" spc="-2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Mhz -</a:t>
            </a:r>
            <a:r>
              <a:rPr b="1" dirty="0" spc="-1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..</a:t>
            </a:r>
            <a:endParaRPr sz="1600">
              <a:latin typeface="Verdana"/>
              <a:cs typeface="Verdana"/>
            </a:endParaRPr>
          </a:p>
          <a:p>
            <a:pPr algn="r" marR="5715">
              <a:lnSpc>
                <a:spcPct val="100000"/>
              </a:lnSpc>
              <a:spcBef>
                <a:spcPts val="384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Cache</a:t>
            </a:r>
            <a:r>
              <a:rPr b="1" dirty="0" spc="-4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512</a:t>
            </a:r>
            <a:r>
              <a:rPr b="1" dirty="0" spc="-5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KB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608576" y="3084411"/>
            <a:ext cx="1624965" cy="3162935"/>
            <a:chOff x="4608576" y="3084411"/>
            <a:chExt cx="1624965" cy="3162935"/>
          </a:xfrm>
        </p:grpSpPr>
        <p:pic>
          <p:nvPicPr>
            <p:cNvPr id="20" name="object 20"/>
            <p:cNvPicPr/>
            <p:nvPr/>
          </p:nvPicPr>
          <p:blipFill>
            <a:blip cstate="print" r:embed="rId15"/>
            <a:stretch>
              <a:fillRect/>
            </a:stretch>
          </p:blipFill>
          <p:spPr>
            <a:xfrm>
              <a:off x="4733814" y="3084411"/>
              <a:ext cx="1374107" cy="109044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cstate="print" r:embed="rId16"/>
            <a:stretch>
              <a:fillRect/>
            </a:stretch>
          </p:blipFill>
          <p:spPr>
            <a:xfrm>
              <a:off x="4759452" y="4238243"/>
              <a:ext cx="1386839" cy="1935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cstate="print" r:embed="rId17"/>
            <a:stretch>
              <a:fillRect/>
            </a:stretch>
          </p:blipFill>
          <p:spPr>
            <a:xfrm>
              <a:off x="4608576" y="4799075"/>
              <a:ext cx="1624584" cy="14478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410959" y="3134639"/>
            <a:ext cx="2244725" cy="61087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L2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Cache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r>
              <a:rPr b="1" dirty="0" spc="-2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8</a:t>
            </a:r>
            <a:r>
              <a:rPr b="1" dirty="0" spc="-3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35" sz="1600">
                <a:solidFill>
                  <a:srgbClr val="181866"/>
                </a:solidFill>
                <a:latin typeface="Verdana"/>
                <a:cs typeface="Verdana"/>
              </a:rPr>
              <a:t>MB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624</a:t>
            </a:r>
            <a:r>
              <a:rPr b="1" dirty="0" spc="-4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81866"/>
                </a:solidFill>
                <a:latin typeface="Verdana"/>
                <a:cs typeface="Verdana"/>
              </a:rPr>
              <a:t>Juta</a:t>
            </a:r>
            <a:r>
              <a:rPr b="1" dirty="0" spc="-3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81866"/>
                </a:solidFill>
                <a:latin typeface="Verdana"/>
                <a:cs typeface="Verdana"/>
              </a:rPr>
              <a:t>Transistor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821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Processor</a:t>
            </a:r>
          </a:p>
        </p:txBody>
      </p:sp>
      <p:sp>
        <p:nvSpPr>
          <p:cNvPr id="31" name="object 11"/>
          <p:cNvSpPr txBox="1"/>
          <p:nvPr/>
        </p:nvSpPr>
        <p:spPr>
          <a:xfrm>
            <a:off x="2971800" y="662845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33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711708" y="981455"/>
            <a:ext cx="7720583" cy="52852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90169" vert="horz" wrap="square">
            <a:spAutoFit/>
          </a:bodyPr>
          <a:lstStyle/>
          <a:p>
            <a:pPr marL="730885">
              <a:lnSpc>
                <a:spcPct val="100000"/>
              </a:lnSpc>
              <a:spcBef>
                <a:spcPts val="95"/>
              </a:spcBef>
            </a:pPr>
            <a:r>
              <a:rPr dirty="0"/>
              <a:t>Growth</a:t>
            </a:r>
            <a:r>
              <a:rPr dirty="0" spc="-85"/>
              <a:t> </a:t>
            </a:r>
            <a:r>
              <a:rPr dirty="0"/>
              <a:t>in</a:t>
            </a:r>
            <a:r>
              <a:rPr dirty="0" spc="-90"/>
              <a:t> </a:t>
            </a:r>
            <a:r>
              <a:rPr dirty="0"/>
              <a:t>CPU</a:t>
            </a:r>
            <a:r>
              <a:rPr dirty="0" spc="-105"/>
              <a:t> </a:t>
            </a:r>
            <a:r>
              <a:rPr dirty="0"/>
              <a:t>Transistor</a:t>
            </a:r>
            <a:r>
              <a:rPr dirty="0" spc="-70"/>
              <a:t> </a:t>
            </a:r>
            <a:r>
              <a:rPr dirty="0" spc="-10"/>
              <a:t>Count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71800" y="662845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3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90169" vert="horz" wrap="square">
            <a:spAutoFit/>
          </a:bodyPr>
          <a:lstStyle/>
          <a:p>
            <a:pPr marL="6350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Verdana"/>
                <a:cs typeface="Verdana"/>
              </a:rPr>
              <a:t>DRAM</a:t>
            </a:r>
            <a:r>
              <a:rPr b="0" dirty="0" spc="-9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and</a:t>
            </a:r>
            <a:r>
              <a:rPr b="0" dirty="0" spc="-80">
                <a:latin typeface="Verdana"/>
                <a:cs typeface="Verdana"/>
              </a:rPr>
              <a:t> </a:t>
            </a:r>
            <a:r>
              <a:rPr b="0" dirty="0">
                <a:latin typeface="Verdana"/>
                <a:cs typeface="Verdana"/>
              </a:rPr>
              <a:t>Processor</a:t>
            </a:r>
            <a:r>
              <a:rPr b="0" dirty="0" spc="-55">
                <a:latin typeface="Verdana"/>
                <a:cs typeface="Verdana"/>
              </a:rPr>
              <a:t> </a:t>
            </a:r>
            <a:r>
              <a:rPr b="0" dirty="0" spc="-10">
                <a:latin typeface="Verdana"/>
                <a:cs typeface="Verdana"/>
              </a:rPr>
              <a:t>Characteristics</a:t>
            </a:r>
          </a:p>
        </p:txBody>
      </p:sp>
      <p:pic>
        <p:nvPicPr>
          <p:cNvPr id="4" name="object 4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038689" y="1065883"/>
            <a:ext cx="7619493" cy="49533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971800" y="662845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3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07251" y="963929"/>
            <a:ext cx="1786889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Resume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Evolusi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7690" y="3091941"/>
            <a:ext cx="233362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Generasi</a:t>
            </a:r>
            <a:r>
              <a:rPr b="1" dirty="0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Kelima</a:t>
            </a:r>
            <a:r>
              <a:rPr b="1" dirty="0" spc="-6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50" sz="1800">
                <a:solidFill>
                  <a:srgbClr val="16165D"/>
                </a:solidFill>
                <a:latin typeface="Verdana"/>
                <a:cs typeface="Verdana"/>
              </a:rPr>
              <a:t>?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515100" y="3627120"/>
            <a:ext cx="2133600" cy="21442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396240" y="1484375"/>
            <a:ext cx="5715000" cy="42870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827519" y="1543811"/>
            <a:ext cx="1484376" cy="1485900"/>
          </a:xfrm>
          <a:prstGeom prst="rect">
            <a:avLst/>
          </a:prstGeom>
        </p:spPr>
      </p:pic>
      <p:sp>
        <p:nvSpPr>
          <p:cNvPr id="13" name="object 11"/>
          <p:cNvSpPr txBox="1"/>
          <p:nvPr/>
        </p:nvSpPr>
        <p:spPr>
          <a:xfrm>
            <a:off x="2971800" y="662845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5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437632"/>
            <a:ext cx="9144000" cy="1419225"/>
            <a:chOff x="761" y="5437632"/>
            <a:chExt cx="9144000" cy="141922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860792" y="5437632"/>
              <a:ext cx="509016" cy="6675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228332" y="5652516"/>
              <a:ext cx="533400" cy="6675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660400">
              <a:lnSpc>
                <a:spcPct val="100000"/>
              </a:lnSpc>
              <a:spcBef>
                <a:spcPts val="95"/>
              </a:spcBef>
            </a:pPr>
            <a:r>
              <a:rPr dirty="0"/>
              <a:t>Human</a:t>
            </a:r>
            <a:r>
              <a:rPr dirty="0" spc="-100"/>
              <a:t> </a:t>
            </a:r>
            <a:r>
              <a:rPr dirty="0"/>
              <a:t>and</a:t>
            </a:r>
            <a:r>
              <a:rPr dirty="0" spc="-95"/>
              <a:t> </a:t>
            </a:r>
            <a:r>
              <a:rPr dirty="0"/>
              <a:t>Computer</a:t>
            </a:r>
            <a:r>
              <a:rPr dirty="0" spc="-90"/>
              <a:t> </a:t>
            </a:r>
            <a:r>
              <a:rPr dirty="0" spc="-10"/>
              <a:t>Evolution</a:t>
            </a:r>
          </a:p>
        </p:txBody>
      </p:sp>
      <p:sp>
        <p:nvSpPr>
          <p:cNvPr id="7" name="object 7"/>
          <p:cNvSpPr/>
          <p:nvPr/>
        </p:nvSpPr>
        <p:spPr>
          <a:xfrm>
            <a:off x="6820661" y="1377696"/>
            <a:ext cx="1724660" cy="78105"/>
          </a:xfrm>
          <a:custGeom>
            <a:avLst/>
            <a:gdLst/>
            <a:ahLst/>
            <a:cxnLst/>
            <a:rect b="b" l="l" r="r" t="t"/>
            <a:pathLst>
              <a:path h="78105" w="1724659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724659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724659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724659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724659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724659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724659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724659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724659">
                <a:moveTo>
                  <a:pt x="440436" y="25907"/>
                </a:moveTo>
                <a:lnTo>
                  <a:pt x="414528" y="25907"/>
                </a:lnTo>
                <a:lnTo>
                  <a:pt x="414528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724659">
                <a:moveTo>
                  <a:pt x="492252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2" y="51815"/>
                </a:lnTo>
                <a:lnTo>
                  <a:pt x="492252" y="25907"/>
                </a:lnTo>
                <a:close/>
              </a:path>
              <a:path h="78105" w="1724659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724659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724659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724659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724659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724659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724659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724659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724659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724659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724659">
                <a:moveTo>
                  <a:pt x="1062228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8" y="51815"/>
                </a:lnTo>
                <a:lnTo>
                  <a:pt x="1062228" y="25907"/>
                </a:lnTo>
                <a:close/>
              </a:path>
              <a:path h="78105" w="1724659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724659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724659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724659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724659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724659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724659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724659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724659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724659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724659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724659">
                <a:moveTo>
                  <a:pt x="1685544" y="0"/>
                </a:moveTo>
                <a:lnTo>
                  <a:pt x="1670417" y="3053"/>
                </a:lnTo>
                <a:lnTo>
                  <a:pt x="1658064" y="11382"/>
                </a:lnTo>
                <a:lnTo>
                  <a:pt x="1649735" y="23735"/>
                </a:lnTo>
                <a:lnTo>
                  <a:pt x="1646682" y="38862"/>
                </a:lnTo>
                <a:lnTo>
                  <a:pt x="1649735" y="53988"/>
                </a:lnTo>
                <a:lnTo>
                  <a:pt x="1658064" y="66341"/>
                </a:lnTo>
                <a:lnTo>
                  <a:pt x="1670417" y="74670"/>
                </a:lnTo>
                <a:lnTo>
                  <a:pt x="1685544" y="77724"/>
                </a:lnTo>
                <a:lnTo>
                  <a:pt x="1700670" y="74670"/>
                </a:lnTo>
                <a:lnTo>
                  <a:pt x="1713023" y="66341"/>
                </a:lnTo>
                <a:lnTo>
                  <a:pt x="1721352" y="53988"/>
                </a:lnTo>
                <a:lnTo>
                  <a:pt x="1721790" y="51815"/>
                </a:lnTo>
                <a:lnTo>
                  <a:pt x="1658112" y="51815"/>
                </a:lnTo>
                <a:lnTo>
                  <a:pt x="1658112" y="25907"/>
                </a:lnTo>
                <a:lnTo>
                  <a:pt x="1721790" y="25907"/>
                </a:lnTo>
                <a:lnTo>
                  <a:pt x="1721352" y="23735"/>
                </a:lnTo>
                <a:lnTo>
                  <a:pt x="1713023" y="11382"/>
                </a:lnTo>
                <a:lnTo>
                  <a:pt x="1700670" y="3053"/>
                </a:lnTo>
                <a:lnTo>
                  <a:pt x="1685544" y="0"/>
                </a:lnTo>
                <a:close/>
              </a:path>
              <a:path h="78105" w="1724659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724659">
                <a:moveTo>
                  <a:pt x="1721790" y="25907"/>
                </a:moveTo>
                <a:lnTo>
                  <a:pt x="1684020" y="25907"/>
                </a:lnTo>
                <a:lnTo>
                  <a:pt x="1684020" y="51815"/>
                </a:lnTo>
                <a:lnTo>
                  <a:pt x="1721790" y="51815"/>
                </a:lnTo>
                <a:lnTo>
                  <a:pt x="1724406" y="38862"/>
                </a:lnTo>
                <a:lnTo>
                  <a:pt x="1721790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53757" y="972058"/>
            <a:ext cx="153289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The</a:t>
            </a:r>
            <a:r>
              <a:rPr b="1" dirty="0" spc="-3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Evolution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8468868" y="5244084"/>
            <a:ext cx="542544" cy="71932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1735835" y="2197546"/>
            <a:ext cx="6001512" cy="2656393"/>
          </a:xfrm>
          <a:prstGeom prst="rect">
            <a:avLst/>
          </a:prstGeom>
        </p:spPr>
      </p:pic>
      <p:sp>
        <p:nvSpPr>
          <p:cNvPr id="14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6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4909820">
              <a:lnSpc>
                <a:spcPct val="100000"/>
              </a:lnSpc>
              <a:spcBef>
                <a:spcPts val="95"/>
              </a:spcBef>
            </a:pPr>
            <a:r>
              <a:rPr dirty="0"/>
              <a:t>Thank</a:t>
            </a:r>
            <a:r>
              <a:rPr dirty="0" spc="-65"/>
              <a:t> </a:t>
            </a:r>
            <a:r>
              <a:rPr dirty="0" spc="-25"/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7221" y="3031058"/>
            <a:ext cx="2089785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i="1" sz="1800">
                <a:latin typeface="Verdana"/>
                <a:cs typeface="Verdana"/>
              </a:rPr>
              <a:t>To</a:t>
            </a:r>
            <a:r>
              <a:rPr dirty="0" i="1" spc="-25" sz="1800">
                <a:latin typeface="Verdana"/>
                <a:cs typeface="Verdana"/>
              </a:rPr>
              <a:t> </a:t>
            </a:r>
            <a:r>
              <a:rPr dirty="0" i="1" sz="1800">
                <a:latin typeface="Verdana"/>
                <a:cs typeface="Verdana"/>
              </a:rPr>
              <a:t>Be</a:t>
            </a:r>
            <a:r>
              <a:rPr dirty="0" i="1" spc="-15" sz="1800">
                <a:latin typeface="Verdana"/>
                <a:cs typeface="Verdana"/>
              </a:rPr>
              <a:t> </a:t>
            </a:r>
            <a:r>
              <a:rPr dirty="0" i="1" spc="-10" sz="1800">
                <a:latin typeface="Verdana"/>
                <a:cs typeface="Verdana"/>
              </a:rPr>
              <a:t>Continued..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66003" y="3183635"/>
            <a:ext cx="3598545" cy="2654935"/>
            <a:chOff x="5366003" y="3183635"/>
            <a:chExt cx="3598545" cy="2654935"/>
          </a:xfrm>
        </p:grpSpPr>
        <p:pic>
          <p:nvPicPr>
            <p:cNvPr id="6" name="object 6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8683" y="3183635"/>
              <a:ext cx="1205483" cy="15956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6591299" y="3669791"/>
              <a:ext cx="1129283" cy="1479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5366003" y="4358639"/>
              <a:ext cx="1185672" cy="1479804"/>
            </a:xfrm>
            <a:prstGeom prst="rect">
              <a:avLst/>
            </a:prstGeom>
          </p:spPr>
        </p:pic>
      </p:grpSp>
      <p:sp>
        <p:nvSpPr>
          <p:cNvPr id="12" name="object 11"/>
          <p:cNvSpPr txBox="1"/>
          <p:nvPr/>
        </p:nvSpPr>
        <p:spPr>
          <a:xfrm>
            <a:off x="2971800" y="662845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4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768850" y="1336547"/>
            <a:ext cx="7452567" cy="49286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273685">
              <a:lnSpc>
                <a:spcPct val="100000"/>
              </a:lnSpc>
              <a:spcBef>
                <a:spcPts val="95"/>
              </a:spcBef>
            </a:pPr>
            <a:r>
              <a:rPr dirty="0"/>
              <a:t>Human</a:t>
            </a:r>
            <a:r>
              <a:rPr dirty="0" spc="-100"/>
              <a:t> </a:t>
            </a:r>
            <a:r>
              <a:rPr dirty="0"/>
              <a:t>and</a:t>
            </a:r>
            <a:r>
              <a:rPr dirty="0" spc="-95"/>
              <a:t> </a:t>
            </a:r>
            <a:r>
              <a:rPr dirty="0"/>
              <a:t>Computer</a:t>
            </a:r>
            <a:r>
              <a:rPr dirty="0" spc="-90"/>
              <a:t> </a:t>
            </a:r>
            <a:r>
              <a:rPr dirty="0" spc="-10"/>
              <a:t>Evolution</a:t>
            </a:r>
          </a:p>
        </p:txBody>
      </p:sp>
      <p:sp>
        <p:nvSpPr>
          <p:cNvPr id="5" name="object 5"/>
          <p:cNvSpPr/>
          <p:nvPr/>
        </p:nvSpPr>
        <p:spPr>
          <a:xfrm>
            <a:off x="3565397" y="1202436"/>
            <a:ext cx="2708910" cy="78105"/>
          </a:xfrm>
          <a:custGeom>
            <a:avLst/>
            <a:gdLst/>
            <a:ahLst/>
            <a:cxnLst/>
            <a:rect b="b" l="l" r="r" t="t"/>
            <a:pathLst>
              <a:path h="78105" w="2708910">
                <a:moveTo>
                  <a:pt x="25907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25907" y="51815"/>
                </a:lnTo>
                <a:lnTo>
                  <a:pt x="25907" y="25908"/>
                </a:lnTo>
                <a:close/>
              </a:path>
              <a:path h="78105" w="2708910">
                <a:moveTo>
                  <a:pt x="77724" y="25908"/>
                </a:moveTo>
                <a:lnTo>
                  <a:pt x="51815" y="25908"/>
                </a:lnTo>
                <a:lnTo>
                  <a:pt x="51815" y="51815"/>
                </a:lnTo>
                <a:lnTo>
                  <a:pt x="77724" y="51815"/>
                </a:lnTo>
                <a:lnTo>
                  <a:pt x="77724" y="25908"/>
                </a:lnTo>
                <a:close/>
              </a:path>
              <a:path h="78105" w="2708910">
                <a:moveTo>
                  <a:pt x="129539" y="25908"/>
                </a:moveTo>
                <a:lnTo>
                  <a:pt x="103631" y="25908"/>
                </a:lnTo>
                <a:lnTo>
                  <a:pt x="103631" y="51815"/>
                </a:lnTo>
                <a:lnTo>
                  <a:pt x="129539" y="51815"/>
                </a:lnTo>
                <a:lnTo>
                  <a:pt x="129539" y="25908"/>
                </a:lnTo>
                <a:close/>
              </a:path>
              <a:path h="78105" w="2708910">
                <a:moveTo>
                  <a:pt x="181355" y="25908"/>
                </a:moveTo>
                <a:lnTo>
                  <a:pt x="155448" y="25908"/>
                </a:lnTo>
                <a:lnTo>
                  <a:pt x="155448" y="51815"/>
                </a:lnTo>
                <a:lnTo>
                  <a:pt x="181355" y="51815"/>
                </a:lnTo>
                <a:lnTo>
                  <a:pt x="181355" y="25908"/>
                </a:lnTo>
                <a:close/>
              </a:path>
              <a:path h="78105" w="2708910">
                <a:moveTo>
                  <a:pt x="233172" y="25908"/>
                </a:moveTo>
                <a:lnTo>
                  <a:pt x="207263" y="25908"/>
                </a:lnTo>
                <a:lnTo>
                  <a:pt x="207263" y="51815"/>
                </a:lnTo>
                <a:lnTo>
                  <a:pt x="233172" y="51815"/>
                </a:lnTo>
                <a:lnTo>
                  <a:pt x="233172" y="25908"/>
                </a:lnTo>
                <a:close/>
              </a:path>
              <a:path h="78105" w="2708910">
                <a:moveTo>
                  <a:pt x="284988" y="25908"/>
                </a:moveTo>
                <a:lnTo>
                  <a:pt x="259079" y="25908"/>
                </a:lnTo>
                <a:lnTo>
                  <a:pt x="259079" y="51815"/>
                </a:lnTo>
                <a:lnTo>
                  <a:pt x="284988" y="51815"/>
                </a:lnTo>
                <a:lnTo>
                  <a:pt x="284988" y="25908"/>
                </a:lnTo>
                <a:close/>
              </a:path>
              <a:path h="78105" w="2708910">
                <a:moveTo>
                  <a:pt x="336803" y="25908"/>
                </a:moveTo>
                <a:lnTo>
                  <a:pt x="310896" y="25908"/>
                </a:lnTo>
                <a:lnTo>
                  <a:pt x="310896" y="51815"/>
                </a:lnTo>
                <a:lnTo>
                  <a:pt x="336803" y="51815"/>
                </a:lnTo>
                <a:lnTo>
                  <a:pt x="336803" y="25908"/>
                </a:lnTo>
                <a:close/>
              </a:path>
              <a:path h="78105" w="2708910">
                <a:moveTo>
                  <a:pt x="388619" y="25908"/>
                </a:moveTo>
                <a:lnTo>
                  <a:pt x="362712" y="25908"/>
                </a:lnTo>
                <a:lnTo>
                  <a:pt x="362712" y="51815"/>
                </a:lnTo>
                <a:lnTo>
                  <a:pt x="388619" y="51815"/>
                </a:lnTo>
                <a:lnTo>
                  <a:pt x="388619" y="25908"/>
                </a:lnTo>
                <a:close/>
              </a:path>
              <a:path h="78105" w="2708910">
                <a:moveTo>
                  <a:pt x="440436" y="25908"/>
                </a:moveTo>
                <a:lnTo>
                  <a:pt x="414527" y="25908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8"/>
                </a:lnTo>
                <a:close/>
              </a:path>
              <a:path h="78105" w="2708910">
                <a:moveTo>
                  <a:pt x="492251" y="25908"/>
                </a:moveTo>
                <a:lnTo>
                  <a:pt x="466343" y="25908"/>
                </a:lnTo>
                <a:lnTo>
                  <a:pt x="466343" y="51815"/>
                </a:lnTo>
                <a:lnTo>
                  <a:pt x="492251" y="51815"/>
                </a:lnTo>
                <a:lnTo>
                  <a:pt x="492251" y="25908"/>
                </a:lnTo>
                <a:close/>
              </a:path>
              <a:path h="78105" w="2708910">
                <a:moveTo>
                  <a:pt x="544067" y="25908"/>
                </a:moveTo>
                <a:lnTo>
                  <a:pt x="518160" y="25908"/>
                </a:lnTo>
                <a:lnTo>
                  <a:pt x="518160" y="51815"/>
                </a:lnTo>
                <a:lnTo>
                  <a:pt x="544067" y="51815"/>
                </a:lnTo>
                <a:lnTo>
                  <a:pt x="544067" y="25908"/>
                </a:lnTo>
                <a:close/>
              </a:path>
              <a:path h="78105" w="2708910">
                <a:moveTo>
                  <a:pt x="595884" y="25908"/>
                </a:moveTo>
                <a:lnTo>
                  <a:pt x="569976" y="25908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8"/>
                </a:lnTo>
                <a:close/>
              </a:path>
              <a:path h="78105" w="2708910">
                <a:moveTo>
                  <a:pt x="647700" y="25908"/>
                </a:moveTo>
                <a:lnTo>
                  <a:pt x="621791" y="25908"/>
                </a:lnTo>
                <a:lnTo>
                  <a:pt x="621791" y="51815"/>
                </a:lnTo>
                <a:lnTo>
                  <a:pt x="647700" y="51815"/>
                </a:lnTo>
                <a:lnTo>
                  <a:pt x="647700" y="25908"/>
                </a:lnTo>
                <a:close/>
              </a:path>
              <a:path h="78105" w="2708910">
                <a:moveTo>
                  <a:pt x="699515" y="25908"/>
                </a:moveTo>
                <a:lnTo>
                  <a:pt x="673607" y="25908"/>
                </a:lnTo>
                <a:lnTo>
                  <a:pt x="673607" y="51815"/>
                </a:lnTo>
                <a:lnTo>
                  <a:pt x="699515" y="51815"/>
                </a:lnTo>
                <a:lnTo>
                  <a:pt x="699515" y="25908"/>
                </a:lnTo>
                <a:close/>
              </a:path>
              <a:path h="78105" w="2708910">
                <a:moveTo>
                  <a:pt x="751331" y="25908"/>
                </a:moveTo>
                <a:lnTo>
                  <a:pt x="725424" y="25908"/>
                </a:lnTo>
                <a:lnTo>
                  <a:pt x="725424" y="51815"/>
                </a:lnTo>
                <a:lnTo>
                  <a:pt x="751331" y="51815"/>
                </a:lnTo>
                <a:lnTo>
                  <a:pt x="751331" y="25908"/>
                </a:lnTo>
                <a:close/>
              </a:path>
              <a:path h="78105" w="2708910">
                <a:moveTo>
                  <a:pt x="803148" y="25908"/>
                </a:moveTo>
                <a:lnTo>
                  <a:pt x="777239" y="25908"/>
                </a:lnTo>
                <a:lnTo>
                  <a:pt x="777239" y="51815"/>
                </a:lnTo>
                <a:lnTo>
                  <a:pt x="803148" y="51815"/>
                </a:lnTo>
                <a:lnTo>
                  <a:pt x="803148" y="25908"/>
                </a:lnTo>
                <a:close/>
              </a:path>
              <a:path h="78105" w="2708910">
                <a:moveTo>
                  <a:pt x="854963" y="25908"/>
                </a:moveTo>
                <a:lnTo>
                  <a:pt x="829055" y="25908"/>
                </a:lnTo>
                <a:lnTo>
                  <a:pt x="829055" y="51815"/>
                </a:lnTo>
                <a:lnTo>
                  <a:pt x="854963" y="51815"/>
                </a:lnTo>
                <a:lnTo>
                  <a:pt x="854963" y="25908"/>
                </a:lnTo>
                <a:close/>
              </a:path>
              <a:path h="78105" w="2708910">
                <a:moveTo>
                  <a:pt x="906779" y="25908"/>
                </a:moveTo>
                <a:lnTo>
                  <a:pt x="880872" y="25908"/>
                </a:lnTo>
                <a:lnTo>
                  <a:pt x="880872" y="51815"/>
                </a:lnTo>
                <a:lnTo>
                  <a:pt x="906779" y="51815"/>
                </a:lnTo>
                <a:lnTo>
                  <a:pt x="906779" y="25908"/>
                </a:lnTo>
                <a:close/>
              </a:path>
              <a:path h="78105" w="2708910">
                <a:moveTo>
                  <a:pt x="958596" y="25908"/>
                </a:moveTo>
                <a:lnTo>
                  <a:pt x="932688" y="25908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8"/>
                </a:lnTo>
                <a:close/>
              </a:path>
              <a:path h="78105" w="2708910">
                <a:moveTo>
                  <a:pt x="1010412" y="25908"/>
                </a:moveTo>
                <a:lnTo>
                  <a:pt x="984503" y="25908"/>
                </a:lnTo>
                <a:lnTo>
                  <a:pt x="984503" y="51815"/>
                </a:lnTo>
                <a:lnTo>
                  <a:pt x="1010412" y="51815"/>
                </a:lnTo>
                <a:lnTo>
                  <a:pt x="1010412" y="25908"/>
                </a:lnTo>
                <a:close/>
              </a:path>
              <a:path h="78105" w="2708910">
                <a:moveTo>
                  <a:pt x="1062227" y="25908"/>
                </a:moveTo>
                <a:lnTo>
                  <a:pt x="1036319" y="25908"/>
                </a:lnTo>
                <a:lnTo>
                  <a:pt x="1036319" y="51815"/>
                </a:lnTo>
                <a:lnTo>
                  <a:pt x="1062227" y="51815"/>
                </a:lnTo>
                <a:lnTo>
                  <a:pt x="1062227" y="25908"/>
                </a:lnTo>
                <a:close/>
              </a:path>
              <a:path h="78105" w="2708910">
                <a:moveTo>
                  <a:pt x="1114043" y="25908"/>
                </a:moveTo>
                <a:lnTo>
                  <a:pt x="1088136" y="25908"/>
                </a:lnTo>
                <a:lnTo>
                  <a:pt x="1088136" y="51815"/>
                </a:lnTo>
                <a:lnTo>
                  <a:pt x="1114043" y="51815"/>
                </a:lnTo>
                <a:lnTo>
                  <a:pt x="1114043" y="25908"/>
                </a:lnTo>
                <a:close/>
              </a:path>
              <a:path h="78105" w="2708910">
                <a:moveTo>
                  <a:pt x="1165860" y="25908"/>
                </a:moveTo>
                <a:lnTo>
                  <a:pt x="1139952" y="25908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8"/>
                </a:lnTo>
                <a:close/>
              </a:path>
              <a:path h="78105" w="2708910">
                <a:moveTo>
                  <a:pt x="1217676" y="25908"/>
                </a:moveTo>
                <a:lnTo>
                  <a:pt x="1191767" y="25908"/>
                </a:lnTo>
                <a:lnTo>
                  <a:pt x="1191767" y="51815"/>
                </a:lnTo>
                <a:lnTo>
                  <a:pt x="1217676" y="51815"/>
                </a:lnTo>
                <a:lnTo>
                  <a:pt x="1217676" y="25908"/>
                </a:lnTo>
                <a:close/>
              </a:path>
              <a:path h="78105" w="2708910">
                <a:moveTo>
                  <a:pt x="1269491" y="25908"/>
                </a:moveTo>
                <a:lnTo>
                  <a:pt x="1243584" y="25908"/>
                </a:lnTo>
                <a:lnTo>
                  <a:pt x="1243584" y="51815"/>
                </a:lnTo>
                <a:lnTo>
                  <a:pt x="1269491" y="51815"/>
                </a:lnTo>
                <a:lnTo>
                  <a:pt x="1269491" y="25908"/>
                </a:lnTo>
                <a:close/>
              </a:path>
              <a:path h="78105" w="2708910">
                <a:moveTo>
                  <a:pt x="1321307" y="25908"/>
                </a:moveTo>
                <a:lnTo>
                  <a:pt x="1295400" y="25908"/>
                </a:lnTo>
                <a:lnTo>
                  <a:pt x="1295400" y="51815"/>
                </a:lnTo>
                <a:lnTo>
                  <a:pt x="1321307" y="51815"/>
                </a:lnTo>
                <a:lnTo>
                  <a:pt x="1321307" y="25908"/>
                </a:lnTo>
                <a:close/>
              </a:path>
              <a:path h="78105" w="2708910">
                <a:moveTo>
                  <a:pt x="1373124" y="25908"/>
                </a:moveTo>
                <a:lnTo>
                  <a:pt x="1347215" y="25908"/>
                </a:lnTo>
                <a:lnTo>
                  <a:pt x="1347215" y="51815"/>
                </a:lnTo>
                <a:lnTo>
                  <a:pt x="1373124" y="51815"/>
                </a:lnTo>
                <a:lnTo>
                  <a:pt x="1373124" y="25908"/>
                </a:lnTo>
                <a:close/>
              </a:path>
              <a:path h="78105" w="2708910">
                <a:moveTo>
                  <a:pt x="1424939" y="25908"/>
                </a:moveTo>
                <a:lnTo>
                  <a:pt x="1399031" y="25908"/>
                </a:lnTo>
                <a:lnTo>
                  <a:pt x="1399031" y="51815"/>
                </a:lnTo>
                <a:lnTo>
                  <a:pt x="1424939" y="51815"/>
                </a:lnTo>
                <a:lnTo>
                  <a:pt x="1424939" y="25908"/>
                </a:lnTo>
                <a:close/>
              </a:path>
              <a:path h="78105" w="2708910">
                <a:moveTo>
                  <a:pt x="1476755" y="25908"/>
                </a:moveTo>
                <a:lnTo>
                  <a:pt x="1450848" y="25908"/>
                </a:lnTo>
                <a:lnTo>
                  <a:pt x="1450848" y="51815"/>
                </a:lnTo>
                <a:lnTo>
                  <a:pt x="1476755" y="51815"/>
                </a:lnTo>
                <a:lnTo>
                  <a:pt x="1476755" y="25908"/>
                </a:lnTo>
                <a:close/>
              </a:path>
              <a:path h="78105" w="2708910">
                <a:moveTo>
                  <a:pt x="1528572" y="25908"/>
                </a:moveTo>
                <a:lnTo>
                  <a:pt x="1502664" y="25908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8"/>
                </a:lnTo>
                <a:close/>
              </a:path>
              <a:path h="78105" w="2708910">
                <a:moveTo>
                  <a:pt x="1580388" y="25908"/>
                </a:moveTo>
                <a:lnTo>
                  <a:pt x="1554479" y="25908"/>
                </a:lnTo>
                <a:lnTo>
                  <a:pt x="1554479" y="51815"/>
                </a:lnTo>
                <a:lnTo>
                  <a:pt x="1580388" y="51815"/>
                </a:lnTo>
                <a:lnTo>
                  <a:pt x="1580388" y="25908"/>
                </a:lnTo>
                <a:close/>
              </a:path>
              <a:path h="78105" w="2708910">
                <a:moveTo>
                  <a:pt x="1632203" y="25908"/>
                </a:moveTo>
                <a:lnTo>
                  <a:pt x="1606296" y="25908"/>
                </a:lnTo>
                <a:lnTo>
                  <a:pt x="1606296" y="51815"/>
                </a:lnTo>
                <a:lnTo>
                  <a:pt x="1632203" y="51815"/>
                </a:lnTo>
                <a:lnTo>
                  <a:pt x="1632203" y="25908"/>
                </a:lnTo>
                <a:close/>
              </a:path>
              <a:path h="78105" w="2708910">
                <a:moveTo>
                  <a:pt x="1684019" y="25908"/>
                </a:moveTo>
                <a:lnTo>
                  <a:pt x="1658112" y="25908"/>
                </a:lnTo>
                <a:lnTo>
                  <a:pt x="1658112" y="51815"/>
                </a:lnTo>
                <a:lnTo>
                  <a:pt x="1684019" y="51815"/>
                </a:lnTo>
                <a:lnTo>
                  <a:pt x="1684019" y="25908"/>
                </a:lnTo>
                <a:close/>
              </a:path>
              <a:path h="78105" w="2708910">
                <a:moveTo>
                  <a:pt x="1735836" y="25908"/>
                </a:moveTo>
                <a:lnTo>
                  <a:pt x="1709927" y="25908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8"/>
                </a:lnTo>
                <a:close/>
              </a:path>
              <a:path h="78105" w="2708910">
                <a:moveTo>
                  <a:pt x="1787652" y="25908"/>
                </a:moveTo>
                <a:lnTo>
                  <a:pt x="1761743" y="25908"/>
                </a:lnTo>
                <a:lnTo>
                  <a:pt x="1761743" y="51815"/>
                </a:lnTo>
                <a:lnTo>
                  <a:pt x="1787652" y="51815"/>
                </a:lnTo>
                <a:lnTo>
                  <a:pt x="1787652" y="25908"/>
                </a:lnTo>
                <a:close/>
              </a:path>
              <a:path h="78105" w="2708910">
                <a:moveTo>
                  <a:pt x="1839467" y="25908"/>
                </a:moveTo>
                <a:lnTo>
                  <a:pt x="1813560" y="25908"/>
                </a:lnTo>
                <a:lnTo>
                  <a:pt x="1813560" y="51815"/>
                </a:lnTo>
                <a:lnTo>
                  <a:pt x="1839467" y="51815"/>
                </a:lnTo>
                <a:lnTo>
                  <a:pt x="1839467" y="25908"/>
                </a:lnTo>
                <a:close/>
              </a:path>
              <a:path h="78105" w="2708910">
                <a:moveTo>
                  <a:pt x="1891284" y="25908"/>
                </a:moveTo>
                <a:lnTo>
                  <a:pt x="1865376" y="25908"/>
                </a:lnTo>
                <a:lnTo>
                  <a:pt x="1865376" y="51815"/>
                </a:lnTo>
                <a:lnTo>
                  <a:pt x="1891284" y="51815"/>
                </a:lnTo>
                <a:lnTo>
                  <a:pt x="1891284" y="25908"/>
                </a:lnTo>
                <a:close/>
              </a:path>
              <a:path h="78105" w="2708910">
                <a:moveTo>
                  <a:pt x="1943100" y="25908"/>
                </a:moveTo>
                <a:lnTo>
                  <a:pt x="1917191" y="25908"/>
                </a:lnTo>
                <a:lnTo>
                  <a:pt x="1917191" y="51815"/>
                </a:lnTo>
                <a:lnTo>
                  <a:pt x="1943100" y="51815"/>
                </a:lnTo>
                <a:lnTo>
                  <a:pt x="1943100" y="25908"/>
                </a:lnTo>
                <a:close/>
              </a:path>
              <a:path h="78105" w="2708910">
                <a:moveTo>
                  <a:pt x="1994915" y="25908"/>
                </a:moveTo>
                <a:lnTo>
                  <a:pt x="1969007" y="25908"/>
                </a:lnTo>
                <a:lnTo>
                  <a:pt x="1969007" y="51815"/>
                </a:lnTo>
                <a:lnTo>
                  <a:pt x="1994915" y="51815"/>
                </a:lnTo>
                <a:lnTo>
                  <a:pt x="1994915" y="25908"/>
                </a:lnTo>
                <a:close/>
              </a:path>
              <a:path h="78105" w="2708910">
                <a:moveTo>
                  <a:pt x="2046731" y="25908"/>
                </a:moveTo>
                <a:lnTo>
                  <a:pt x="2020824" y="25908"/>
                </a:lnTo>
                <a:lnTo>
                  <a:pt x="2020824" y="51815"/>
                </a:lnTo>
                <a:lnTo>
                  <a:pt x="2046731" y="51815"/>
                </a:lnTo>
                <a:lnTo>
                  <a:pt x="2046731" y="25908"/>
                </a:lnTo>
                <a:close/>
              </a:path>
              <a:path h="78105" w="2708910">
                <a:moveTo>
                  <a:pt x="2098548" y="25908"/>
                </a:moveTo>
                <a:lnTo>
                  <a:pt x="2072639" y="25908"/>
                </a:lnTo>
                <a:lnTo>
                  <a:pt x="2072639" y="51815"/>
                </a:lnTo>
                <a:lnTo>
                  <a:pt x="2098548" y="51815"/>
                </a:lnTo>
                <a:lnTo>
                  <a:pt x="2098548" y="25908"/>
                </a:lnTo>
                <a:close/>
              </a:path>
              <a:path h="78105" w="2708910">
                <a:moveTo>
                  <a:pt x="2150364" y="25908"/>
                </a:moveTo>
                <a:lnTo>
                  <a:pt x="2124455" y="25908"/>
                </a:lnTo>
                <a:lnTo>
                  <a:pt x="2124455" y="51815"/>
                </a:lnTo>
                <a:lnTo>
                  <a:pt x="2150364" y="51815"/>
                </a:lnTo>
                <a:lnTo>
                  <a:pt x="2150364" y="25908"/>
                </a:lnTo>
                <a:close/>
              </a:path>
              <a:path h="78105" w="2708910">
                <a:moveTo>
                  <a:pt x="2202179" y="25908"/>
                </a:moveTo>
                <a:lnTo>
                  <a:pt x="2176272" y="25908"/>
                </a:lnTo>
                <a:lnTo>
                  <a:pt x="2176272" y="51815"/>
                </a:lnTo>
                <a:lnTo>
                  <a:pt x="2202179" y="51815"/>
                </a:lnTo>
                <a:lnTo>
                  <a:pt x="2202179" y="25908"/>
                </a:lnTo>
                <a:close/>
              </a:path>
              <a:path h="78105" w="2708910">
                <a:moveTo>
                  <a:pt x="2253996" y="25908"/>
                </a:moveTo>
                <a:lnTo>
                  <a:pt x="2228088" y="25908"/>
                </a:lnTo>
                <a:lnTo>
                  <a:pt x="2228088" y="51815"/>
                </a:lnTo>
                <a:lnTo>
                  <a:pt x="2253996" y="51815"/>
                </a:lnTo>
                <a:lnTo>
                  <a:pt x="2253996" y="25908"/>
                </a:lnTo>
                <a:close/>
              </a:path>
              <a:path h="78105" w="2708910">
                <a:moveTo>
                  <a:pt x="2305812" y="25908"/>
                </a:moveTo>
                <a:lnTo>
                  <a:pt x="2279904" y="25908"/>
                </a:lnTo>
                <a:lnTo>
                  <a:pt x="2279904" y="51815"/>
                </a:lnTo>
                <a:lnTo>
                  <a:pt x="2305812" y="51815"/>
                </a:lnTo>
                <a:lnTo>
                  <a:pt x="2305812" y="25908"/>
                </a:lnTo>
                <a:close/>
              </a:path>
              <a:path h="78105" w="2708910">
                <a:moveTo>
                  <a:pt x="2357628" y="25908"/>
                </a:moveTo>
                <a:lnTo>
                  <a:pt x="2331719" y="25908"/>
                </a:lnTo>
                <a:lnTo>
                  <a:pt x="2331719" y="51815"/>
                </a:lnTo>
                <a:lnTo>
                  <a:pt x="2357628" y="51815"/>
                </a:lnTo>
                <a:lnTo>
                  <a:pt x="2357628" y="25908"/>
                </a:lnTo>
                <a:close/>
              </a:path>
              <a:path h="78105" w="2708910">
                <a:moveTo>
                  <a:pt x="2409443" y="25908"/>
                </a:moveTo>
                <a:lnTo>
                  <a:pt x="2383536" y="25908"/>
                </a:lnTo>
                <a:lnTo>
                  <a:pt x="2383536" y="51815"/>
                </a:lnTo>
                <a:lnTo>
                  <a:pt x="2409443" y="51815"/>
                </a:lnTo>
                <a:lnTo>
                  <a:pt x="2409443" y="25908"/>
                </a:lnTo>
                <a:close/>
              </a:path>
              <a:path h="78105" w="2708910">
                <a:moveTo>
                  <a:pt x="2461260" y="25908"/>
                </a:moveTo>
                <a:lnTo>
                  <a:pt x="2435352" y="25908"/>
                </a:lnTo>
                <a:lnTo>
                  <a:pt x="2435352" y="51815"/>
                </a:lnTo>
                <a:lnTo>
                  <a:pt x="2461260" y="51815"/>
                </a:lnTo>
                <a:lnTo>
                  <a:pt x="2461260" y="25908"/>
                </a:lnTo>
                <a:close/>
              </a:path>
              <a:path h="78105" w="2708910">
                <a:moveTo>
                  <a:pt x="2513076" y="25908"/>
                </a:moveTo>
                <a:lnTo>
                  <a:pt x="2487167" y="25908"/>
                </a:lnTo>
                <a:lnTo>
                  <a:pt x="2487167" y="51815"/>
                </a:lnTo>
                <a:lnTo>
                  <a:pt x="2513076" y="51815"/>
                </a:lnTo>
                <a:lnTo>
                  <a:pt x="2513076" y="25908"/>
                </a:lnTo>
                <a:close/>
              </a:path>
              <a:path h="78105" w="2708910">
                <a:moveTo>
                  <a:pt x="2564891" y="25908"/>
                </a:moveTo>
                <a:lnTo>
                  <a:pt x="2538984" y="25908"/>
                </a:lnTo>
                <a:lnTo>
                  <a:pt x="2538984" y="51815"/>
                </a:lnTo>
                <a:lnTo>
                  <a:pt x="2564891" y="51815"/>
                </a:lnTo>
                <a:lnTo>
                  <a:pt x="2564891" y="25908"/>
                </a:lnTo>
                <a:close/>
              </a:path>
              <a:path h="78105" w="2708910">
                <a:moveTo>
                  <a:pt x="2616707" y="25908"/>
                </a:moveTo>
                <a:lnTo>
                  <a:pt x="2590800" y="25908"/>
                </a:lnTo>
                <a:lnTo>
                  <a:pt x="2590800" y="51815"/>
                </a:lnTo>
                <a:lnTo>
                  <a:pt x="2616707" y="51815"/>
                </a:lnTo>
                <a:lnTo>
                  <a:pt x="2616707" y="25908"/>
                </a:lnTo>
                <a:close/>
              </a:path>
              <a:path h="78105" w="2708910">
                <a:moveTo>
                  <a:pt x="2670048" y="0"/>
                </a:moveTo>
                <a:lnTo>
                  <a:pt x="2654921" y="3053"/>
                </a:lnTo>
                <a:lnTo>
                  <a:pt x="2642568" y="11382"/>
                </a:lnTo>
                <a:lnTo>
                  <a:pt x="2634239" y="23735"/>
                </a:lnTo>
                <a:lnTo>
                  <a:pt x="2631186" y="38862"/>
                </a:lnTo>
                <a:lnTo>
                  <a:pt x="2634239" y="53988"/>
                </a:lnTo>
                <a:lnTo>
                  <a:pt x="2642568" y="66341"/>
                </a:lnTo>
                <a:lnTo>
                  <a:pt x="2654921" y="74670"/>
                </a:lnTo>
                <a:lnTo>
                  <a:pt x="2670048" y="77724"/>
                </a:lnTo>
                <a:lnTo>
                  <a:pt x="2685174" y="74670"/>
                </a:lnTo>
                <a:lnTo>
                  <a:pt x="2697527" y="66341"/>
                </a:lnTo>
                <a:lnTo>
                  <a:pt x="2705856" y="53988"/>
                </a:lnTo>
                <a:lnTo>
                  <a:pt x="2706294" y="51815"/>
                </a:lnTo>
                <a:lnTo>
                  <a:pt x="2642616" y="51815"/>
                </a:lnTo>
                <a:lnTo>
                  <a:pt x="2642616" y="25908"/>
                </a:lnTo>
                <a:lnTo>
                  <a:pt x="2706294" y="25908"/>
                </a:lnTo>
                <a:lnTo>
                  <a:pt x="2705856" y="23735"/>
                </a:lnTo>
                <a:lnTo>
                  <a:pt x="2697527" y="11382"/>
                </a:lnTo>
                <a:lnTo>
                  <a:pt x="2685174" y="3053"/>
                </a:lnTo>
                <a:lnTo>
                  <a:pt x="2670048" y="0"/>
                </a:lnTo>
                <a:close/>
              </a:path>
              <a:path h="78105" w="2708910">
                <a:moveTo>
                  <a:pt x="2668524" y="25908"/>
                </a:moveTo>
                <a:lnTo>
                  <a:pt x="2642616" y="25908"/>
                </a:lnTo>
                <a:lnTo>
                  <a:pt x="2642616" y="51815"/>
                </a:lnTo>
                <a:lnTo>
                  <a:pt x="2668524" y="51815"/>
                </a:lnTo>
                <a:lnTo>
                  <a:pt x="2668524" y="25908"/>
                </a:lnTo>
                <a:close/>
              </a:path>
              <a:path h="78105" w="2708910">
                <a:moveTo>
                  <a:pt x="2706294" y="25908"/>
                </a:moveTo>
                <a:lnTo>
                  <a:pt x="2668524" y="25908"/>
                </a:lnTo>
                <a:lnTo>
                  <a:pt x="2668524" y="51815"/>
                </a:lnTo>
                <a:lnTo>
                  <a:pt x="2706294" y="51815"/>
                </a:lnTo>
                <a:lnTo>
                  <a:pt x="2708910" y="38862"/>
                </a:lnTo>
                <a:lnTo>
                  <a:pt x="2706294" y="2590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8628" y="872693"/>
            <a:ext cx="2757805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TimeLine</a:t>
            </a:r>
            <a:r>
              <a:rPr b="1" dirty="0" spc="-2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of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Social 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Media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2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219710">
              <a:lnSpc>
                <a:spcPct val="100000"/>
              </a:lnSpc>
              <a:spcBef>
                <a:spcPts val="95"/>
              </a:spcBef>
            </a:pPr>
            <a:r>
              <a:rPr dirty="0"/>
              <a:t>First</a:t>
            </a:r>
            <a:r>
              <a:rPr dirty="0" spc="-95"/>
              <a:t> </a:t>
            </a:r>
            <a:r>
              <a:rPr dirty="0"/>
              <a:t>Date</a:t>
            </a:r>
            <a:r>
              <a:rPr dirty="0" spc="-85"/>
              <a:t> </a:t>
            </a:r>
            <a:r>
              <a:rPr dirty="0"/>
              <a:t>With</a:t>
            </a:r>
            <a:r>
              <a:rPr dirty="0" spc="-90"/>
              <a:t> </a:t>
            </a:r>
            <a:r>
              <a:rPr dirty="0"/>
              <a:t>Technology</a:t>
            </a:r>
            <a:r>
              <a:rPr dirty="0" spc="-30"/>
              <a:t> </a:t>
            </a:r>
            <a:r>
              <a:rPr dirty="0" spc="-25"/>
              <a:t>^_*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026920" y="1603247"/>
            <a:ext cx="5293360" cy="3759835"/>
            <a:chOff x="2026920" y="1603247"/>
            <a:chExt cx="5293360" cy="3759835"/>
          </a:xfrm>
        </p:grpSpPr>
        <p:pic>
          <p:nvPicPr>
            <p:cNvPr id="5" name="object 5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2412492" y="1670303"/>
              <a:ext cx="4751832" cy="36240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2026920" y="1603247"/>
              <a:ext cx="5292852" cy="3759707"/>
            </a:xfrm>
            <a:prstGeom prst="rect">
              <a:avLst/>
            </a:prstGeom>
          </p:spPr>
        </p:pic>
      </p:grpSp>
      <p:sp>
        <p:nvSpPr>
          <p:cNvPr id="10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2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4410075">
              <a:lnSpc>
                <a:spcPct val="100000"/>
              </a:lnSpc>
              <a:spcBef>
                <a:spcPts val="95"/>
              </a:spcBef>
            </a:pPr>
            <a:r>
              <a:rPr dirty="0"/>
              <a:t>Flash</a:t>
            </a:r>
            <a:r>
              <a:rPr dirty="0" spc="-60"/>
              <a:t> </a:t>
            </a:r>
            <a:r>
              <a:rPr dirty="0"/>
              <a:t>Back</a:t>
            </a:r>
            <a:r>
              <a:rPr dirty="0" spc="-55"/>
              <a:t> </a:t>
            </a:r>
            <a:r>
              <a:rPr b="0" dirty="0" spc="-50">
                <a:latin typeface="Wingdings"/>
                <a:cs typeface="Wingdings"/>
              </a:rPr>
              <a:t></a:t>
            </a:r>
          </a:p>
        </p:txBody>
      </p:sp>
      <p:sp>
        <p:nvSpPr>
          <p:cNvPr id="4" name="object 4"/>
          <p:cNvSpPr/>
          <p:nvPr/>
        </p:nvSpPr>
        <p:spPr>
          <a:xfrm>
            <a:off x="5941314" y="1377696"/>
            <a:ext cx="2747010" cy="78105"/>
          </a:xfrm>
          <a:custGeom>
            <a:avLst/>
            <a:gdLst/>
            <a:ahLst/>
            <a:cxnLst/>
            <a:rect b="b" l="l" r="r" t="t"/>
            <a:pathLst>
              <a:path h="78105" w="2747009">
                <a:moveTo>
                  <a:pt x="25908" y="22859"/>
                </a:moveTo>
                <a:lnTo>
                  <a:pt x="0" y="22859"/>
                </a:lnTo>
                <a:lnTo>
                  <a:pt x="0" y="48767"/>
                </a:lnTo>
                <a:lnTo>
                  <a:pt x="25908" y="48767"/>
                </a:lnTo>
                <a:lnTo>
                  <a:pt x="25908" y="22859"/>
                </a:lnTo>
                <a:close/>
              </a:path>
              <a:path h="78105" w="2747009">
                <a:moveTo>
                  <a:pt x="51815" y="22859"/>
                </a:moveTo>
                <a:lnTo>
                  <a:pt x="51815" y="48767"/>
                </a:lnTo>
                <a:lnTo>
                  <a:pt x="77724" y="48894"/>
                </a:lnTo>
                <a:lnTo>
                  <a:pt x="77724" y="22987"/>
                </a:lnTo>
                <a:lnTo>
                  <a:pt x="51815" y="22859"/>
                </a:lnTo>
                <a:close/>
              </a:path>
              <a:path h="78105" w="2747009">
                <a:moveTo>
                  <a:pt x="129539" y="22987"/>
                </a:moveTo>
                <a:lnTo>
                  <a:pt x="103632" y="22987"/>
                </a:lnTo>
                <a:lnTo>
                  <a:pt x="103632" y="48894"/>
                </a:lnTo>
                <a:lnTo>
                  <a:pt x="129539" y="48894"/>
                </a:lnTo>
                <a:lnTo>
                  <a:pt x="129539" y="22987"/>
                </a:lnTo>
                <a:close/>
              </a:path>
              <a:path h="78105" w="2747009">
                <a:moveTo>
                  <a:pt x="155448" y="22987"/>
                </a:moveTo>
                <a:lnTo>
                  <a:pt x="155448" y="48894"/>
                </a:lnTo>
                <a:lnTo>
                  <a:pt x="181356" y="49021"/>
                </a:lnTo>
                <a:lnTo>
                  <a:pt x="181356" y="23113"/>
                </a:lnTo>
                <a:lnTo>
                  <a:pt x="155448" y="22987"/>
                </a:lnTo>
                <a:close/>
              </a:path>
              <a:path h="78105" w="2747009">
                <a:moveTo>
                  <a:pt x="233172" y="23113"/>
                </a:moveTo>
                <a:lnTo>
                  <a:pt x="207263" y="23113"/>
                </a:lnTo>
                <a:lnTo>
                  <a:pt x="207263" y="49021"/>
                </a:lnTo>
                <a:lnTo>
                  <a:pt x="233172" y="49021"/>
                </a:lnTo>
                <a:lnTo>
                  <a:pt x="233172" y="23113"/>
                </a:lnTo>
                <a:close/>
              </a:path>
              <a:path h="78105" w="2747009">
                <a:moveTo>
                  <a:pt x="259080" y="23113"/>
                </a:moveTo>
                <a:lnTo>
                  <a:pt x="259080" y="49021"/>
                </a:lnTo>
                <a:lnTo>
                  <a:pt x="284988" y="49149"/>
                </a:lnTo>
                <a:lnTo>
                  <a:pt x="284988" y="23240"/>
                </a:lnTo>
                <a:lnTo>
                  <a:pt x="259080" y="23113"/>
                </a:lnTo>
                <a:close/>
              </a:path>
              <a:path h="78105" w="2747009">
                <a:moveTo>
                  <a:pt x="336803" y="23240"/>
                </a:moveTo>
                <a:lnTo>
                  <a:pt x="310896" y="23240"/>
                </a:lnTo>
                <a:lnTo>
                  <a:pt x="310896" y="49149"/>
                </a:lnTo>
                <a:lnTo>
                  <a:pt x="336803" y="49149"/>
                </a:lnTo>
                <a:lnTo>
                  <a:pt x="336803" y="23240"/>
                </a:lnTo>
                <a:close/>
              </a:path>
              <a:path h="78105" w="2747009">
                <a:moveTo>
                  <a:pt x="388620" y="23240"/>
                </a:moveTo>
                <a:lnTo>
                  <a:pt x="362712" y="23240"/>
                </a:lnTo>
                <a:lnTo>
                  <a:pt x="362712" y="49149"/>
                </a:lnTo>
                <a:lnTo>
                  <a:pt x="388620" y="49149"/>
                </a:lnTo>
                <a:lnTo>
                  <a:pt x="388620" y="23240"/>
                </a:lnTo>
                <a:close/>
              </a:path>
              <a:path h="78105" w="2747009">
                <a:moveTo>
                  <a:pt x="440436" y="23367"/>
                </a:moveTo>
                <a:lnTo>
                  <a:pt x="414527" y="23367"/>
                </a:lnTo>
                <a:lnTo>
                  <a:pt x="414527" y="49275"/>
                </a:lnTo>
                <a:lnTo>
                  <a:pt x="440436" y="49275"/>
                </a:lnTo>
                <a:lnTo>
                  <a:pt x="440436" y="23367"/>
                </a:lnTo>
                <a:close/>
              </a:path>
              <a:path h="78105" w="2747009">
                <a:moveTo>
                  <a:pt x="492251" y="23367"/>
                </a:moveTo>
                <a:lnTo>
                  <a:pt x="466344" y="23367"/>
                </a:lnTo>
                <a:lnTo>
                  <a:pt x="466344" y="49275"/>
                </a:lnTo>
                <a:lnTo>
                  <a:pt x="492251" y="49275"/>
                </a:lnTo>
                <a:lnTo>
                  <a:pt x="492251" y="23367"/>
                </a:lnTo>
                <a:close/>
              </a:path>
              <a:path h="78105" w="2747009">
                <a:moveTo>
                  <a:pt x="544068" y="23494"/>
                </a:moveTo>
                <a:lnTo>
                  <a:pt x="518160" y="23494"/>
                </a:lnTo>
                <a:lnTo>
                  <a:pt x="518160" y="49402"/>
                </a:lnTo>
                <a:lnTo>
                  <a:pt x="544068" y="49402"/>
                </a:lnTo>
                <a:lnTo>
                  <a:pt x="544068" y="23494"/>
                </a:lnTo>
                <a:close/>
              </a:path>
              <a:path h="78105" w="2747009">
                <a:moveTo>
                  <a:pt x="595884" y="23494"/>
                </a:moveTo>
                <a:lnTo>
                  <a:pt x="569976" y="23494"/>
                </a:lnTo>
                <a:lnTo>
                  <a:pt x="569976" y="49402"/>
                </a:lnTo>
                <a:lnTo>
                  <a:pt x="595884" y="49402"/>
                </a:lnTo>
                <a:lnTo>
                  <a:pt x="595884" y="23494"/>
                </a:lnTo>
                <a:close/>
              </a:path>
              <a:path h="78105" w="2747009">
                <a:moveTo>
                  <a:pt x="647700" y="23621"/>
                </a:moveTo>
                <a:lnTo>
                  <a:pt x="621791" y="23621"/>
                </a:lnTo>
                <a:lnTo>
                  <a:pt x="621791" y="49529"/>
                </a:lnTo>
                <a:lnTo>
                  <a:pt x="647700" y="49529"/>
                </a:lnTo>
                <a:lnTo>
                  <a:pt x="647700" y="23621"/>
                </a:lnTo>
                <a:close/>
              </a:path>
              <a:path h="78105" w="2747009">
                <a:moveTo>
                  <a:pt x="699515" y="23621"/>
                </a:moveTo>
                <a:lnTo>
                  <a:pt x="673608" y="23621"/>
                </a:lnTo>
                <a:lnTo>
                  <a:pt x="673608" y="49529"/>
                </a:lnTo>
                <a:lnTo>
                  <a:pt x="699515" y="49529"/>
                </a:lnTo>
                <a:lnTo>
                  <a:pt x="699515" y="23621"/>
                </a:lnTo>
                <a:close/>
              </a:path>
              <a:path h="78105" w="2747009">
                <a:moveTo>
                  <a:pt x="725424" y="23621"/>
                </a:moveTo>
                <a:lnTo>
                  <a:pt x="725424" y="49529"/>
                </a:lnTo>
                <a:lnTo>
                  <a:pt x="751332" y="49656"/>
                </a:lnTo>
                <a:lnTo>
                  <a:pt x="751332" y="23749"/>
                </a:lnTo>
                <a:lnTo>
                  <a:pt x="725424" y="23621"/>
                </a:lnTo>
                <a:close/>
              </a:path>
              <a:path h="78105" w="2747009">
                <a:moveTo>
                  <a:pt x="803147" y="23749"/>
                </a:moveTo>
                <a:lnTo>
                  <a:pt x="777239" y="23749"/>
                </a:lnTo>
                <a:lnTo>
                  <a:pt x="777239" y="49656"/>
                </a:lnTo>
                <a:lnTo>
                  <a:pt x="803147" y="49656"/>
                </a:lnTo>
                <a:lnTo>
                  <a:pt x="803147" y="23749"/>
                </a:lnTo>
                <a:close/>
              </a:path>
              <a:path h="78105" w="2747009">
                <a:moveTo>
                  <a:pt x="829056" y="23749"/>
                </a:moveTo>
                <a:lnTo>
                  <a:pt x="829056" y="49656"/>
                </a:lnTo>
                <a:lnTo>
                  <a:pt x="854963" y="49783"/>
                </a:lnTo>
                <a:lnTo>
                  <a:pt x="854963" y="23875"/>
                </a:lnTo>
                <a:lnTo>
                  <a:pt x="829056" y="23749"/>
                </a:lnTo>
                <a:close/>
              </a:path>
              <a:path h="78105" w="2747009">
                <a:moveTo>
                  <a:pt x="906780" y="23875"/>
                </a:moveTo>
                <a:lnTo>
                  <a:pt x="880871" y="23875"/>
                </a:lnTo>
                <a:lnTo>
                  <a:pt x="880871" y="49783"/>
                </a:lnTo>
                <a:lnTo>
                  <a:pt x="906780" y="49783"/>
                </a:lnTo>
                <a:lnTo>
                  <a:pt x="906780" y="23875"/>
                </a:lnTo>
                <a:close/>
              </a:path>
              <a:path h="78105" w="2747009">
                <a:moveTo>
                  <a:pt x="958595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5" y="49783"/>
                </a:lnTo>
                <a:lnTo>
                  <a:pt x="958595" y="23875"/>
                </a:lnTo>
                <a:close/>
              </a:path>
              <a:path h="78105" w="2747009">
                <a:moveTo>
                  <a:pt x="1010412" y="24002"/>
                </a:moveTo>
                <a:lnTo>
                  <a:pt x="984504" y="24002"/>
                </a:lnTo>
                <a:lnTo>
                  <a:pt x="984504" y="49911"/>
                </a:lnTo>
                <a:lnTo>
                  <a:pt x="1010412" y="49911"/>
                </a:lnTo>
                <a:lnTo>
                  <a:pt x="1010412" y="24002"/>
                </a:lnTo>
                <a:close/>
              </a:path>
              <a:path h="78105" w="2747009">
                <a:moveTo>
                  <a:pt x="1062228" y="24002"/>
                </a:moveTo>
                <a:lnTo>
                  <a:pt x="1036319" y="24002"/>
                </a:lnTo>
                <a:lnTo>
                  <a:pt x="1036319" y="49911"/>
                </a:lnTo>
                <a:lnTo>
                  <a:pt x="1062228" y="49911"/>
                </a:lnTo>
                <a:lnTo>
                  <a:pt x="1062228" y="24002"/>
                </a:lnTo>
                <a:close/>
              </a:path>
              <a:path h="78105" w="2747009">
                <a:moveTo>
                  <a:pt x="1114043" y="24129"/>
                </a:moveTo>
                <a:lnTo>
                  <a:pt x="1088136" y="24129"/>
                </a:lnTo>
                <a:lnTo>
                  <a:pt x="1088136" y="50037"/>
                </a:lnTo>
                <a:lnTo>
                  <a:pt x="1114043" y="50037"/>
                </a:lnTo>
                <a:lnTo>
                  <a:pt x="1114043" y="24129"/>
                </a:lnTo>
                <a:close/>
              </a:path>
              <a:path h="78105" w="2747009">
                <a:moveTo>
                  <a:pt x="1165860" y="24129"/>
                </a:moveTo>
                <a:lnTo>
                  <a:pt x="1139952" y="24129"/>
                </a:lnTo>
                <a:lnTo>
                  <a:pt x="1139952" y="50037"/>
                </a:lnTo>
                <a:lnTo>
                  <a:pt x="1165860" y="50037"/>
                </a:lnTo>
                <a:lnTo>
                  <a:pt x="1165860" y="24129"/>
                </a:lnTo>
                <a:close/>
              </a:path>
              <a:path h="78105" w="2747009">
                <a:moveTo>
                  <a:pt x="1217676" y="24256"/>
                </a:moveTo>
                <a:lnTo>
                  <a:pt x="1191767" y="24256"/>
                </a:lnTo>
                <a:lnTo>
                  <a:pt x="1191767" y="50164"/>
                </a:lnTo>
                <a:lnTo>
                  <a:pt x="1217676" y="50164"/>
                </a:lnTo>
                <a:lnTo>
                  <a:pt x="1217676" y="24256"/>
                </a:lnTo>
                <a:close/>
              </a:path>
              <a:path h="78105" w="2747009">
                <a:moveTo>
                  <a:pt x="1269491" y="24256"/>
                </a:moveTo>
                <a:lnTo>
                  <a:pt x="1243584" y="24256"/>
                </a:lnTo>
                <a:lnTo>
                  <a:pt x="1243584" y="50164"/>
                </a:lnTo>
                <a:lnTo>
                  <a:pt x="1269491" y="50164"/>
                </a:lnTo>
                <a:lnTo>
                  <a:pt x="1269491" y="24256"/>
                </a:lnTo>
                <a:close/>
              </a:path>
              <a:path h="78105" w="2747009">
                <a:moveTo>
                  <a:pt x="1295400" y="24256"/>
                </a:moveTo>
                <a:lnTo>
                  <a:pt x="1295400" y="50164"/>
                </a:lnTo>
                <a:lnTo>
                  <a:pt x="1321308" y="50291"/>
                </a:lnTo>
                <a:lnTo>
                  <a:pt x="1321308" y="24383"/>
                </a:lnTo>
                <a:lnTo>
                  <a:pt x="1295400" y="24256"/>
                </a:lnTo>
                <a:close/>
              </a:path>
              <a:path h="78105" w="2747009">
                <a:moveTo>
                  <a:pt x="1373124" y="24383"/>
                </a:moveTo>
                <a:lnTo>
                  <a:pt x="1347215" y="24383"/>
                </a:lnTo>
                <a:lnTo>
                  <a:pt x="1347215" y="50291"/>
                </a:lnTo>
                <a:lnTo>
                  <a:pt x="1373124" y="50291"/>
                </a:lnTo>
                <a:lnTo>
                  <a:pt x="1373124" y="24383"/>
                </a:lnTo>
                <a:close/>
              </a:path>
              <a:path h="78105" w="2747009">
                <a:moveTo>
                  <a:pt x="1399032" y="24383"/>
                </a:moveTo>
                <a:lnTo>
                  <a:pt x="1399032" y="50291"/>
                </a:lnTo>
                <a:lnTo>
                  <a:pt x="1424939" y="50418"/>
                </a:lnTo>
                <a:lnTo>
                  <a:pt x="1424939" y="24511"/>
                </a:lnTo>
                <a:lnTo>
                  <a:pt x="1399032" y="24383"/>
                </a:lnTo>
                <a:close/>
              </a:path>
              <a:path h="78105" w="2747009">
                <a:moveTo>
                  <a:pt x="1476756" y="24511"/>
                </a:moveTo>
                <a:lnTo>
                  <a:pt x="1450847" y="24511"/>
                </a:lnTo>
                <a:lnTo>
                  <a:pt x="1450847" y="50418"/>
                </a:lnTo>
                <a:lnTo>
                  <a:pt x="1476756" y="50418"/>
                </a:lnTo>
                <a:lnTo>
                  <a:pt x="1476756" y="24511"/>
                </a:lnTo>
                <a:close/>
              </a:path>
              <a:path h="78105" w="2747009">
                <a:moveTo>
                  <a:pt x="1502664" y="24511"/>
                </a:moveTo>
                <a:lnTo>
                  <a:pt x="1502664" y="50418"/>
                </a:lnTo>
                <a:lnTo>
                  <a:pt x="1528571" y="50545"/>
                </a:lnTo>
                <a:lnTo>
                  <a:pt x="1528571" y="24637"/>
                </a:lnTo>
                <a:lnTo>
                  <a:pt x="1502664" y="24511"/>
                </a:lnTo>
                <a:close/>
              </a:path>
              <a:path h="78105" w="2747009">
                <a:moveTo>
                  <a:pt x="1580388" y="24637"/>
                </a:moveTo>
                <a:lnTo>
                  <a:pt x="1554480" y="24637"/>
                </a:lnTo>
                <a:lnTo>
                  <a:pt x="1554480" y="50545"/>
                </a:lnTo>
                <a:lnTo>
                  <a:pt x="1580388" y="50545"/>
                </a:lnTo>
                <a:lnTo>
                  <a:pt x="1580388" y="24637"/>
                </a:lnTo>
                <a:close/>
              </a:path>
              <a:path h="78105" w="2747009">
                <a:moveTo>
                  <a:pt x="1632204" y="24637"/>
                </a:moveTo>
                <a:lnTo>
                  <a:pt x="1606295" y="24637"/>
                </a:lnTo>
                <a:lnTo>
                  <a:pt x="1606295" y="50545"/>
                </a:lnTo>
                <a:lnTo>
                  <a:pt x="1632204" y="50545"/>
                </a:lnTo>
                <a:lnTo>
                  <a:pt x="1632204" y="24637"/>
                </a:lnTo>
                <a:close/>
              </a:path>
              <a:path h="78105" w="2747009">
                <a:moveTo>
                  <a:pt x="1684019" y="24764"/>
                </a:moveTo>
                <a:lnTo>
                  <a:pt x="1658112" y="24764"/>
                </a:lnTo>
                <a:lnTo>
                  <a:pt x="1658112" y="50673"/>
                </a:lnTo>
                <a:lnTo>
                  <a:pt x="1684019" y="50673"/>
                </a:lnTo>
                <a:lnTo>
                  <a:pt x="1684019" y="24764"/>
                </a:lnTo>
                <a:close/>
              </a:path>
              <a:path h="78105" w="2747009">
                <a:moveTo>
                  <a:pt x="1735836" y="24764"/>
                </a:moveTo>
                <a:lnTo>
                  <a:pt x="1709928" y="24764"/>
                </a:lnTo>
                <a:lnTo>
                  <a:pt x="1709928" y="50673"/>
                </a:lnTo>
                <a:lnTo>
                  <a:pt x="1735836" y="50673"/>
                </a:lnTo>
                <a:lnTo>
                  <a:pt x="1735836" y="24764"/>
                </a:lnTo>
                <a:close/>
              </a:path>
              <a:path h="78105" w="2747009">
                <a:moveTo>
                  <a:pt x="1787652" y="24891"/>
                </a:moveTo>
                <a:lnTo>
                  <a:pt x="1761743" y="24891"/>
                </a:lnTo>
                <a:lnTo>
                  <a:pt x="1761743" y="50800"/>
                </a:lnTo>
                <a:lnTo>
                  <a:pt x="1787652" y="50800"/>
                </a:lnTo>
                <a:lnTo>
                  <a:pt x="1787652" y="24891"/>
                </a:lnTo>
                <a:close/>
              </a:path>
              <a:path h="78105" w="2747009">
                <a:moveTo>
                  <a:pt x="1839467" y="24891"/>
                </a:moveTo>
                <a:lnTo>
                  <a:pt x="1813560" y="24891"/>
                </a:lnTo>
                <a:lnTo>
                  <a:pt x="1813560" y="50800"/>
                </a:lnTo>
                <a:lnTo>
                  <a:pt x="1839467" y="50800"/>
                </a:lnTo>
                <a:lnTo>
                  <a:pt x="1839467" y="24891"/>
                </a:lnTo>
                <a:close/>
              </a:path>
              <a:path h="78105" w="2747009">
                <a:moveTo>
                  <a:pt x="1891284" y="25018"/>
                </a:moveTo>
                <a:lnTo>
                  <a:pt x="1865376" y="25018"/>
                </a:lnTo>
                <a:lnTo>
                  <a:pt x="1865376" y="50926"/>
                </a:lnTo>
                <a:lnTo>
                  <a:pt x="1891284" y="50926"/>
                </a:lnTo>
                <a:lnTo>
                  <a:pt x="1891284" y="25018"/>
                </a:lnTo>
                <a:close/>
              </a:path>
              <a:path h="78105" w="2747009">
                <a:moveTo>
                  <a:pt x="1943100" y="25018"/>
                </a:moveTo>
                <a:lnTo>
                  <a:pt x="1917191" y="25018"/>
                </a:lnTo>
                <a:lnTo>
                  <a:pt x="1917191" y="50926"/>
                </a:lnTo>
                <a:lnTo>
                  <a:pt x="1943100" y="50926"/>
                </a:lnTo>
                <a:lnTo>
                  <a:pt x="1943100" y="25018"/>
                </a:lnTo>
                <a:close/>
              </a:path>
              <a:path h="78105" w="2747009">
                <a:moveTo>
                  <a:pt x="1969008" y="25018"/>
                </a:moveTo>
                <a:lnTo>
                  <a:pt x="1969008" y="50926"/>
                </a:lnTo>
                <a:lnTo>
                  <a:pt x="1994915" y="51053"/>
                </a:lnTo>
                <a:lnTo>
                  <a:pt x="1994915" y="25145"/>
                </a:lnTo>
                <a:lnTo>
                  <a:pt x="1969008" y="25018"/>
                </a:lnTo>
                <a:close/>
              </a:path>
              <a:path h="78105" w="2747009">
                <a:moveTo>
                  <a:pt x="2046732" y="25145"/>
                </a:moveTo>
                <a:lnTo>
                  <a:pt x="2020824" y="25145"/>
                </a:lnTo>
                <a:lnTo>
                  <a:pt x="2020824" y="51053"/>
                </a:lnTo>
                <a:lnTo>
                  <a:pt x="2046732" y="51053"/>
                </a:lnTo>
                <a:lnTo>
                  <a:pt x="2046732" y="25145"/>
                </a:lnTo>
                <a:close/>
              </a:path>
              <a:path h="78105" w="2747009">
                <a:moveTo>
                  <a:pt x="2072639" y="25145"/>
                </a:moveTo>
                <a:lnTo>
                  <a:pt x="2072639" y="51053"/>
                </a:lnTo>
                <a:lnTo>
                  <a:pt x="2098547" y="51180"/>
                </a:lnTo>
                <a:lnTo>
                  <a:pt x="2098547" y="25273"/>
                </a:lnTo>
                <a:lnTo>
                  <a:pt x="2072639" y="25145"/>
                </a:lnTo>
                <a:close/>
              </a:path>
              <a:path h="78105" w="2747009">
                <a:moveTo>
                  <a:pt x="2150364" y="25273"/>
                </a:moveTo>
                <a:lnTo>
                  <a:pt x="2124456" y="25273"/>
                </a:lnTo>
                <a:lnTo>
                  <a:pt x="2124456" y="51180"/>
                </a:lnTo>
                <a:lnTo>
                  <a:pt x="2150364" y="51180"/>
                </a:lnTo>
                <a:lnTo>
                  <a:pt x="2150364" y="25273"/>
                </a:lnTo>
                <a:close/>
              </a:path>
              <a:path h="78105" w="2747009">
                <a:moveTo>
                  <a:pt x="2176271" y="25273"/>
                </a:moveTo>
                <a:lnTo>
                  <a:pt x="2176271" y="51180"/>
                </a:lnTo>
                <a:lnTo>
                  <a:pt x="2202180" y="51307"/>
                </a:lnTo>
                <a:lnTo>
                  <a:pt x="2202180" y="25400"/>
                </a:lnTo>
                <a:lnTo>
                  <a:pt x="2176271" y="25273"/>
                </a:lnTo>
                <a:close/>
              </a:path>
              <a:path h="78105" w="2747009">
                <a:moveTo>
                  <a:pt x="2253995" y="25400"/>
                </a:moveTo>
                <a:lnTo>
                  <a:pt x="2228088" y="25400"/>
                </a:lnTo>
                <a:lnTo>
                  <a:pt x="2228088" y="51307"/>
                </a:lnTo>
                <a:lnTo>
                  <a:pt x="2253995" y="51307"/>
                </a:lnTo>
                <a:lnTo>
                  <a:pt x="2253995" y="25400"/>
                </a:lnTo>
                <a:close/>
              </a:path>
              <a:path h="78105" w="2747009">
                <a:moveTo>
                  <a:pt x="2305812" y="25400"/>
                </a:moveTo>
                <a:lnTo>
                  <a:pt x="2279904" y="25400"/>
                </a:lnTo>
                <a:lnTo>
                  <a:pt x="2279904" y="51307"/>
                </a:lnTo>
                <a:lnTo>
                  <a:pt x="2305812" y="51307"/>
                </a:lnTo>
                <a:lnTo>
                  <a:pt x="2305812" y="25400"/>
                </a:lnTo>
                <a:close/>
              </a:path>
              <a:path h="78105" w="2747009">
                <a:moveTo>
                  <a:pt x="2357628" y="25526"/>
                </a:moveTo>
                <a:lnTo>
                  <a:pt x="2331719" y="25526"/>
                </a:lnTo>
                <a:lnTo>
                  <a:pt x="2331719" y="51434"/>
                </a:lnTo>
                <a:lnTo>
                  <a:pt x="2357628" y="51434"/>
                </a:lnTo>
                <a:lnTo>
                  <a:pt x="2357628" y="25526"/>
                </a:lnTo>
                <a:close/>
              </a:path>
              <a:path h="78105" w="2747009">
                <a:moveTo>
                  <a:pt x="2409443" y="25526"/>
                </a:moveTo>
                <a:lnTo>
                  <a:pt x="2383536" y="25526"/>
                </a:lnTo>
                <a:lnTo>
                  <a:pt x="2383536" y="51434"/>
                </a:lnTo>
                <a:lnTo>
                  <a:pt x="2409443" y="51434"/>
                </a:lnTo>
                <a:lnTo>
                  <a:pt x="2409443" y="25526"/>
                </a:lnTo>
                <a:close/>
              </a:path>
              <a:path h="78105" w="2747009">
                <a:moveTo>
                  <a:pt x="2461260" y="25653"/>
                </a:moveTo>
                <a:lnTo>
                  <a:pt x="2435352" y="25653"/>
                </a:lnTo>
                <a:lnTo>
                  <a:pt x="2435352" y="51562"/>
                </a:lnTo>
                <a:lnTo>
                  <a:pt x="2461260" y="51562"/>
                </a:lnTo>
                <a:lnTo>
                  <a:pt x="2461260" y="25653"/>
                </a:lnTo>
                <a:close/>
              </a:path>
              <a:path h="78105" w="2747009">
                <a:moveTo>
                  <a:pt x="2513076" y="25653"/>
                </a:moveTo>
                <a:lnTo>
                  <a:pt x="2487167" y="25653"/>
                </a:lnTo>
                <a:lnTo>
                  <a:pt x="2487167" y="51562"/>
                </a:lnTo>
                <a:lnTo>
                  <a:pt x="2513076" y="51562"/>
                </a:lnTo>
                <a:lnTo>
                  <a:pt x="2513076" y="25653"/>
                </a:lnTo>
                <a:close/>
              </a:path>
              <a:path h="78105" w="2747009">
                <a:moveTo>
                  <a:pt x="2538984" y="25653"/>
                </a:moveTo>
                <a:lnTo>
                  <a:pt x="2538984" y="51562"/>
                </a:lnTo>
                <a:lnTo>
                  <a:pt x="2564891" y="51688"/>
                </a:lnTo>
                <a:lnTo>
                  <a:pt x="2564891" y="25780"/>
                </a:lnTo>
                <a:lnTo>
                  <a:pt x="2538984" y="25653"/>
                </a:lnTo>
                <a:close/>
              </a:path>
              <a:path h="78105" w="2747009">
                <a:moveTo>
                  <a:pt x="2616708" y="25780"/>
                </a:moveTo>
                <a:lnTo>
                  <a:pt x="2590800" y="25780"/>
                </a:lnTo>
                <a:lnTo>
                  <a:pt x="2590800" y="51688"/>
                </a:lnTo>
                <a:lnTo>
                  <a:pt x="2616708" y="51688"/>
                </a:lnTo>
                <a:lnTo>
                  <a:pt x="2616708" y="25780"/>
                </a:lnTo>
                <a:close/>
              </a:path>
              <a:path h="78105" w="2747009">
                <a:moveTo>
                  <a:pt x="2642616" y="25780"/>
                </a:moveTo>
                <a:lnTo>
                  <a:pt x="2642616" y="51688"/>
                </a:lnTo>
                <a:lnTo>
                  <a:pt x="2668524" y="51815"/>
                </a:lnTo>
                <a:lnTo>
                  <a:pt x="2668524" y="25907"/>
                </a:lnTo>
                <a:lnTo>
                  <a:pt x="2642616" y="25780"/>
                </a:lnTo>
                <a:close/>
              </a:path>
              <a:path h="78105" w="2747009">
                <a:moveTo>
                  <a:pt x="2708147" y="0"/>
                </a:moveTo>
                <a:lnTo>
                  <a:pt x="2693021" y="3053"/>
                </a:lnTo>
                <a:lnTo>
                  <a:pt x="2680668" y="11382"/>
                </a:lnTo>
                <a:lnTo>
                  <a:pt x="2672339" y="23735"/>
                </a:lnTo>
                <a:lnTo>
                  <a:pt x="2669286" y="38862"/>
                </a:lnTo>
                <a:lnTo>
                  <a:pt x="2672339" y="53988"/>
                </a:lnTo>
                <a:lnTo>
                  <a:pt x="2680668" y="66341"/>
                </a:lnTo>
                <a:lnTo>
                  <a:pt x="2693021" y="74670"/>
                </a:lnTo>
                <a:lnTo>
                  <a:pt x="2708147" y="77724"/>
                </a:lnTo>
                <a:lnTo>
                  <a:pt x="2723274" y="74670"/>
                </a:lnTo>
                <a:lnTo>
                  <a:pt x="2735627" y="66341"/>
                </a:lnTo>
                <a:lnTo>
                  <a:pt x="2743956" y="53988"/>
                </a:lnTo>
                <a:lnTo>
                  <a:pt x="2744394" y="51815"/>
                </a:lnTo>
                <a:lnTo>
                  <a:pt x="2694432" y="51815"/>
                </a:lnTo>
                <a:lnTo>
                  <a:pt x="2694432" y="25907"/>
                </a:lnTo>
                <a:lnTo>
                  <a:pt x="2744394" y="25907"/>
                </a:lnTo>
                <a:lnTo>
                  <a:pt x="2743956" y="23735"/>
                </a:lnTo>
                <a:lnTo>
                  <a:pt x="2735627" y="11382"/>
                </a:lnTo>
                <a:lnTo>
                  <a:pt x="2723274" y="3053"/>
                </a:lnTo>
                <a:lnTo>
                  <a:pt x="2708147" y="0"/>
                </a:lnTo>
                <a:close/>
              </a:path>
              <a:path h="78105" w="2747009">
                <a:moveTo>
                  <a:pt x="2708147" y="25907"/>
                </a:moveTo>
                <a:lnTo>
                  <a:pt x="2694432" y="25907"/>
                </a:lnTo>
                <a:lnTo>
                  <a:pt x="2694432" y="51815"/>
                </a:lnTo>
                <a:lnTo>
                  <a:pt x="2708147" y="51815"/>
                </a:lnTo>
                <a:lnTo>
                  <a:pt x="2708147" y="25907"/>
                </a:lnTo>
                <a:close/>
              </a:path>
              <a:path h="78105" w="2747009">
                <a:moveTo>
                  <a:pt x="2744394" y="25907"/>
                </a:moveTo>
                <a:lnTo>
                  <a:pt x="2708147" y="25907"/>
                </a:lnTo>
                <a:lnTo>
                  <a:pt x="2708147" y="51815"/>
                </a:lnTo>
                <a:lnTo>
                  <a:pt x="2744394" y="51815"/>
                </a:lnTo>
                <a:lnTo>
                  <a:pt x="2747010" y="38862"/>
                </a:lnTo>
                <a:lnTo>
                  <a:pt x="2744394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33896" y="1008126"/>
            <a:ext cx="26803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Pengertian</a:t>
            </a:r>
            <a:r>
              <a:rPr b="1" dirty="0" spc="-3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Komputer</a:t>
            </a:r>
            <a:r>
              <a:rPr b="1" dirty="0" spc="-4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-</a:t>
            </a:r>
            <a:r>
              <a:rPr b="1" dirty="0" spc="-50" sz="1800">
                <a:solidFill>
                  <a:srgbClr val="16165D"/>
                </a:solidFill>
                <a:latin typeface="Arial"/>
                <a:cs typeface="Arial"/>
              </a:rPr>
              <a:t> 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5321" y="2025522"/>
            <a:ext cx="7210425" cy="372808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indent="-344805" marL="512445" marR="5080">
              <a:lnSpc>
                <a:spcPct val="100000"/>
              </a:lnSpc>
              <a:spcBef>
                <a:spcPts val="100"/>
              </a:spcBef>
            </a:pP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Komputer</a:t>
            </a:r>
            <a:r>
              <a:rPr dirty="0" i="1" spc="-5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adalah</a:t>
            </a:r>
            <a:r>
              <a:rPr dirty="0" i="1" spc="-6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sistem</a:t>
            </a:r>
            <a:r>
              <a:rPr dirty="0" i="1" spc="-4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elektronik</a:t>
            </a:r>
            <a:r>
              <a:rPr dirty="0" i="1" spc="-4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untuk</a:t>
            </a:r>
            <a:r>
              <a:rPr dirty="0" i="1" spc="-6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memanipulasi</a:t>
            </a:r>
            <a:r>
              <a:rPr dirty="0" i="1" spc="-5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0" sz="1800">
                <a:solidFill>
                  <a:srgbClr val="181866"/>
                </a:solidFill>
                <a:latin typeface="Verdana"/>
                <a:cs typeface="Verdana"/>
              </a:rPr>
              <a:t>data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3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cepat</a:t>
            </a:r>
            <a:r>
              <a:rPr dirty="0" i="1" spc="-2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2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tepat</a:t>
            </a:r>
            <a:r>
              <a:rPr dirty="0" i="1" spc="-2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serta</a:t>
            </a:r>
            <a:r>
              <a:rPr dirty="0" i="1" spc="-2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dirancang</a:t>
            </a:r>
            <a:r>
              <a:rPr dirty="0" i="1" spc="-3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2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diorganisasikan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supaya</a:t>
            </a:r>
            <a:r>
              <a:rPr dirty="0" i="1" spc="-4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secara</a:t>
            </a:r>
            <a:r>
              <a:rPr dirty="0" i="1" spc="-3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otomatis</a:t>
            </a:r>
            <a:r>
              <a:rPr dirty="0" i="1" spc="-2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menerima</a:t>
            </a:r>
            <a:r>
              <a:rPr dirty="0" i="1" spc="-3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3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menyimpan</a:t>
            </a:r>
            <a:r>
              <a:rPr dirty="0" i="1" spc="-1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0" sz="1800">
                <a:solidFill>
                  <a:srgbClr val="181866"/>
                </a:solidFill>
                <a:latin typeface="Verdana"/>
                <a:cs typeface="Verdana"/>
              </a:rPr>
              <a:t>data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input,</a:t>
            </a:r>
            <a:r>
              <a:rPr dirty="0" i="1" spc="-5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memprosesnya</a:t>
            </a:r>
            <a:r>
              <a:rPr dirty="0" i="1" spc="-6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6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menghasilkan</a:t>
            </a:r>
            <a:r>
              <a:rPr dirty="0" i="1" spc="-4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output</a:t>
            </a:r>
            <a:r>
              <a:rPr dirty="0" i="1" spc="-5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dibawah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pengawasan</a:t>
            </a:r>
            <a:r>
              <a:rPr dirty="0" i="1" spc="1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suatu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 langkah-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langkah</a:t>
            </a:r>
            <a:r>
              <a:rPr dirty="0" i="1" spc="3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0" sz="1800">
                <a:solidFill>
                  <a:srgbClr val="181866"/>
                </a:solidFill>
                <a:latin typeface="Verdana"/>
                <a:cs typeface="Verdana"/>
              </a:rPr>
              <a:t>instruksi-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instruksi</a:t>
            </a:r>
            <a:endParaRPr sz="1800">
              <a:latin typeface="Verdana"/>
              <a:cs typeface="Verdana"/>
            </a:endParaRPr>
          </a:p>
          <a:p>
            <a:pPr algn="r" marR="5080">
              <a:lnSpc>
                <a:spcPts val="2160"/>
              </a:lnSpc>
            </a:pP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program</a:t>
            </a:r>
            <a:r>
              <a:rPr dirty="0" i="1" spc="-1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tersimpan</a:t>
            </a:r>
            <a:r>
              <a:rPr dirty="0" i="1" spc="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di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 memori</a:t>
            </a:r>
            <a:r>
              <a:rPr dirty="0" i="1" spc="-10" sz="1600">
                <a:solidFill>
                  <a:srgbClr val="181866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algn="r" marR="5080">
              <a:lnSpc>
                <a:spcPts val="1920"/>
              </a:lnSpc>
            </a:pPr>
            <a:r>
              <a:rPr dirty="0" i="1" sz="1600">
                <a:solidFill>
                  <a:srgbClr val="181866"/>
                </a:solidFill>
                <a:latin typeface="Verdana"/>
                <a:cs typeface="Verdana"/>
              </a:rPr>
              <a:t>(By</a:t>
            </a:r>
            <a:r>
              <a:rPr dirty="0" i="1" spc="-30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r>
              <a:rPr dirty="0" i="1" spc="-35" sz="16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FF0000"/>
                </a:solidFill>
                <a:latin typeface="Verdana"/>
                <a:cs typeface="Verdana"/>
              </a:rPr>
              <a:t>Donald</a:t>
            </a:r>
            <a:r>
              <a:rPr dirty="0" i="1" spc="-30" sz="16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FF0000"/>
                </a:solidFill>
                <a:latin typeface="Verdana"/>
                <a:cs typeface="Verdana"/>
              </a:rPr>
              <a:t>H.Sanders</a:t>
            </a:r>
            <a:r>
              <a:rPr dirty="0" i="1" spc="-10" sz="1600">
                <a:solidFill>
                  <a:srgbClr val="181866"/>
                </a:solidFill>
                <a:latin typeface="Verdana"/>
                <a:cs typeface="Verdana"/>
              </a:rPr>
              <a:t>)</a:t>
            </a:r>
            <a:endParaRPr sz="1600">
              <a:latin typeface="Verdana"/>
              <a:cs typeface="Verdana"/>
            </a:endParaRPr>
          </a:p>
          <a:p>
            <a:pPr algn="r" indent="1120140" marL="12700" marR="55244">
              <a:lnSpc>
                <a:spcPct val="100000"/>
              </a:lnSpc>
              <a:spcBef>
                <a:spcPts val="1425"/>
              </a:spcBef>
            </a:pP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Komputer</a:t>
            </a:r>
            <a:r>
              <a:rPr dirty="0" i="1" spc="-2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adalah</a:t>
            </a:r>
            <a:r>
              <a:rPr dirty="0" i="1" spc="-2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suatu</a:t>
            </a:r>
            <a:r>
              <a:rPr dirty="0" i="1" spc="-2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alat</a:t>
            </a:r>
            <a:r>
              <a:rPr dirty="0" i="1" spc="-2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elektronik</a:t>
            </a:r>
            <a:r>
              <a:rPr dirty="0" i="1" spc="1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2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mampu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melakukan</a:t>
            </a:r>
            <a:r>
              <a:rPr dirty="0" i="1" spc="-5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beberapa</a:t>
            </a:r>
            <a:r>
              <a:rPr dirty="0" i="1" spc="-3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tugas</a:t>
            </a:r>
            <a:r>
              <a:rPr dirty="0" i="1" spc="-5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yaitu</a:t>
            </a:r>
            <a:r>
              <a:rPr dirty="0" i="1" spc="-5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menerima</a:t>
            </a:r>
            <a:r>
              <a:rPr dirty="0" i="1" spc="-4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input,</a:t>
            </a:r>
            <a:r>
              <a:rPr dirty="0" i="1" spc="50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memproses</a:t>
            </a:r>
            <a:r>
              <a:rPr dirty="0" i="1" spc="-5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input</a:t>
            </a:r>
            <a:r>
              <a:rPr dirty="0" i="1" spc="-4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sesuai</a:t>
            </a:r>
            <a:r>
              <a:rPr dirty="0" i="1" spc="-5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dengan</a:t>
            </a:r>
            <a:r>
              <a:rPr dirty="0" i="1" spc="-5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instruksi</a:t>
            </a:r>
            <a:r>
              <a:rPr dirty="0" i="1" spc="-4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6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diberikan,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menyimpan</a:t>
            </a:r>
            <a:r>
              <a:rPr dirty="0" i="1" spc="-6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perintah-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perintah</a:t>
            </a:r>
            <a:r>
              <a:rPr dirty="0" i="1" spc="-3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6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hasil</a:t>
            </a:r>
            <a:r>
              <a:rPr dirty="0" i="1" spc="-5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pengolahannya,</a:t>
            </a:r>
            <a:r>
              <a:rPr dirty="0" i="1" spc="-6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serta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menyediakan</a:t>
            </a:r>
            <a:r>
              <a:rPr dirty="0" i="1" spc="-5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output</a:t>
            </a:r>
            <a:r>
              <a:rPr dirty="0" i="1" spc="-4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dalam</a:t>
            </a:r>
            <a:r>
              <a:rPr dirty="0" i="1" spc="-4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bentuk</a:t>
            </a:r>
            <a:r>
              <a:rPr dirty="0" i="1" spc="-4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informasi</a:t>
            </a:r>
            <a:endParaRPr sz="1800">
              <a:latin typeface="Verdana"/>
              <a:cs typeface="Verdana"/>
            </a:endParaRPr>
          </a:p>
          <a:p>
            <a:pPr algn="r" marR="60960">
              <a:lnSpc>
                <a:spcPct val="100000"/>
              </a:lnSpc>
              <a:spcBef>
                <a:spcPts val="10"/>
              </a:spcBef>
            </a:pPr>
            <a:r>
              <a:rPr dirty="0" i="1" sz="1700">
                <a:solidFill>
                  <a:srgbClr val="181866"/>
                </a:solidFill>
                <a:latin typeface="Verdana"/>
                <a:cs typeface="Verdana"/>
              </a:rPr>
              <a:t>(By</a:t>
            </a:r>
            <a:r>
              <a:rPr dirty="0" i="1" spc="-30" sz="17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7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r>
              <a:rPr dirty="0" i="1" spc="-35" sz="17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700">
                <a:solidFill>
                  <a:srgbClr val="FF0000"/>
                </a:solidFill>
                <a:latin typeface="Verdana"/>
                <a:cs typeface="Verdana"/>
              </a:rPr>
              <a:t>Robert</a:t>
            </a:r>
            <a:r>
              <a:rPr dirty="0" i="1" spc="-25" sz="17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z="1700">
                <a:solidFill>
                  <a:srgbClr val="FF0000"/>
                </a:solidFill>
                <a:latin typeface="Verdana"/>
                <a:cs typeface="Verdana"/>
              </a:rPr>
              <a:t>Blissmer,</a:t>
            </a:r>
            <a:r>
              <a:rPr dirty="0" i="1" spc="-55" sz="17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20" sz="1700">
                <a:solidFill>
                  <a:srgbClr val="FF0000"/>
                </a:solidFill>
                <a:latin typeface="Verdana"/>
                <a:cs typeface="Verdana"/>
              </a:rPr>
              <a:t>1985</a:t>
            </a:r>
            <a:r>
              <a:rPr dirty="0" i="1" spc="-20" sz="1700">
                <a:solidFill>
                  <a:srgbClr val="181866"/>
                </a:solidFill>
                <a:latin typeface="Verdana"/>
                <a:cs typeface="Verdana"/>
              </a:rPr>
              <a:t>)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2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4410075">
              <a:lnSpc>
                <a:spcPct val="100000"/>
              </a:lnSpc>
              <a:spcBef>
                <a:spcPts val="95"/>
              </a:spcBef>
            </a:pPr>
            <a:r>
              <a:rPr dirty="0"/>
              <a:t>Flash</a:t>
            </a:r>
            <a:r>
              <a:rPr dirty="0" spc="-60"/>
              <a:t> </a:t>
            </a:r>
            <a:r>
              <a:rPr dirty="0"/>
              <a:t>Back</a:t>
            </a:r>
            <a:r>
              <a:rPr dirty="0" spc="-55"/>
              <a:t> </a:t>
            </a:r>
            <a:r>
              <a:rPr b="0" dirty="0" spc="-50">
                <a:latin typeface="Wingdings"/>
                <a:cs typeface="Wingdings"/>
              </a:rPr>
              <a:t></a:t>
            </a:r>
          </a:p>
        </p:txBody>
      </p:sp>
      <p:sp>
        <p:nvSpPr>
          <p:cNvPr id="4" name="object 4"/>
          <p:cNvSpPr/>
          <p:nvPr/>
        </p:nvSpPr>
        <p:spPr>
          <a:xfrm>
            <a:off x="5941314" y="1377696"/>
            <a:ext cx="2747010" cy="78105"/>
          </a:xfrm>
          <a:custGeom>
            <a:avLst/>
            <a:gdLst/>
            <a:ahLst/>
            <a:cxnLst/>
            <a:rect b="b" l="l" r="r" t="t"/>
            <a:pathLst>
              <a:path h="78105" w="2747009">
                <a:moveTo>
                  <a:pt x="25908" y="22859"/>
                </a:moveTo>
                <a:lnTo>
                  <a:pt x="0" y="22859"/>
                </a:lnTo>
                <a:lnTo>
                  <a:pt x="0" y="48767"/>
                </a:lnTo>
                <a:lnTo>
                  <a:pt x="25908" y="48767"/>
                </a:lnTo>
                <a:lnTo>
                  <a:pt x="25908" y="22859"/>
                </a:lnTo>
                <a:close/>
              </a:path>
              <a:path h="78105" w="2747009">
                <a:moveTo>
                  <a:pt x="51815" y="22859"/>
                </a:moveTo>
                <a:lnTo>
                  <a:pt x="51815" y="48767"/>
                </a:lnTo>
                <a:lnTo>
                  <a:pt x="77724" y="48894"/>
                </a:lnTo>
                <a:lnTo>
                  <a:pt x="77724" y="22987"/>
                </a:lnTo>
                <a:lnTo>
                  <a:pt x="51815" y="22859"/>
                </a:lnTo>
                <a:close/>
              </a:path>
              <a:path h="78105" w="2747009">
                <a:moveTo>
                  <a:pt x="129539" y="22987"/>
                </a:moveTo>
                <a:lnTo>
                  <a:pt x="103632" y="22987"/>
                </a:lnTo>
                <a:lnTo>
                  <a:pt x="103632" y="48894"/>
                </a:lnTo>
                <a:lnTo>
                  <a:pt x="129539" y="48894"/>
                </a:lnTo>
                <a:lnTo>
                  <a:pt x="129539" y="22987"/>
                </a:lnTo>
                <a:close/>
              </a:path>
              <a:path h="78105" w="2747009">
                <a:moveTo>
                  <a:pt x="155448" y="22987"/>
                </a:moveTo>
                <a:lnTo>
                  <a:pt x="155448" y="48894"/>
                </a:lnTo>
                <a:lnTo>
                  <a:pt x="181356" y="49021"/>
                </a:lnTo>
                <a:lnTo>
                  <a:pt x="181356" y="23113"/>
                </a:lnTo>
                <a:lnTo>
                  <a:pt x="155448" y="22987"/>
                </a:lnTo>
                <a:close/>
              </a:path>
              <a:path h="78105" w="2747009">
                <a:moveTo>
                  <a:pt x="233172" y="23113"/>
                </a:moveTo>
                <a:lnTo>
                  <a:pt x="207263" y="23113"/>
                </a:lnTo>
                <a:lnTo>
                  <a:pt x="207263" y="49021"/>
                </a:lnTo>
                <a:lnTo>
                  <a:pt x="233172" y="49021"/>
                </a:lnTo>
                <a:lnTo>
                  <a:pt x="233172" y="23113"/>
                </a:lnTo>
                <a:close/>
              </a:path>
              <a:path h="78105" w="2747009">
                <a:moveTo>
                  <a:pt x="259080" y="23113"/>
                </a:moveTo>
                <a:lnTo>
                  <a:pt x="259080" y="49021"/>
                </a:lnTo>
                <a:lnTo>
                  <a:pt x="284988" y="49149"/>
                </a:lnTo>
                <a:lnTo>
                  <a:pt x="284988" y="23240"/>
                </a:lnTo>
                <a:lnTo>
                  <a:pt x="259080" y="23113"/>
                </a:lnTo>
                <a:close/>
              </a:path>
              <a:path h="78105" w="2747009">
                <a:moveTo>
                  <a:pt x="336803" y="23240"/>
                </a:moveTo>
                <a:lnTo>
                  <a:pt x="310896" y="23240"/>
                </a:lnTo>
                <a:lnTo>
                  <a:pt x="310896" y="49149"/>
                </a:lnTo>
                <a:lnTo>
                  <a:pt x="336803" y="49149"/>
                </a:lnTo>
                <a:lnTo>
                  <a:pt x="336803" y="23240"/>
                </a:lnTo>
                <a:close/>
              </a:path>
              <a:path h="78105" w="2747009">
                <a:moveTo>
                  <a:pt x="388620" y="23240"/>
                </a:moveTo>
                <a:lnTo>
                  <a:pt x="362712" y="23240"/>
                </a:lnTo>
                <a:lnTo>
                  <a:pt x="362712" y="49149"/>
                </a:lnTo>
                <a:lnTo>
                  <a:pt x="388620" y="49149"/>
                </a:lnTo>
                <a:lnTo>
                  <a:pt x="388620" y="23240"/>
                </a:lnTo>
                <a:close/>
              </a:path>
              <a:path h="78105" w="2747009">
                <a:moveTo>
                  <a:pt x="440436" y="23367"/>
                </a:moveTo>
                <a:lnTo>
                  <a:pt x="414527" y="23367"/>
                </a:lnTo>
                <a:lnTo>
                  <a:pt x="414527" y="49275"/>
                </a:lnTo>
                <a:lnTo>
                  <a:pt x="440436" y="49275"/>
                </a:lnTo>
                <a:lnTo>
                  <a:pt x="440436" y="23367"/>
                </a:lnTo>
                <a:close/>
              </a:path>
              <a:path h="78105" w="2747009">
                <a:moveTo>
                  <a:pt x="492251" y="23367"/>
                </a:moveTo>
                <a:lnTo>
                  <a:pt x="466344" y="23367"/>
                </a:lnTo>
                <a:lnTo>
                  <a:pt x="466344" y="49275"/>
                </a:lnTo>
                <a:lnTo>
                  <a:pt x="492251" y="49275"/>
                </a:lnTo>
                <a:lnTo>
                  <a:pt x="492251" y="23367"/>
                </a:lnTo>
                <a:close/>
              </a:path>
              <a:path h="78105" w="2747009">
                <a:moveTo>
                  <a:pt x="544068" y="23494"/>
                </a:moveTo>
                <a:lnTo>
                  <a:pt x="518160" y="23494"/>
                </a:lnTo>
                <a:lnTo>
                  <a:pt x="518160" y="49402"/>
                </a:lnTo>
                <a:lnTo>
                  <a:pt x="544068" y="49402"/>
                </a:lnTo>
                <a:lnTo>
                  <a:pt x="544068" y="23494"/>
                </a:lnTo>
                <a:close/>
              </a:path>
              <a:path h="78105" w="2747009">
                <a:moveTo>
                  <a:pt x="595884" y="23494"/>
                </a:moveTo>
                <a:lnTo>
                  <a:pt x="569976" y="23494"/>
                </a:lnTo>
                <a:lnTo>
                  <a:pt x="569976" y="49402"/>
                </a:lnTo>
                <a:lnTo>
                  <a:pt x="595884" y="49402"/>
                </a:lnTo>
                <a:lnTo>
                  <a:pt x="595884" y="23494"/>
                </a:lnTo>
                <a:close/>
              </a:path>
              <a:path h="78105" w="2747009">
                <a:moveTo>
                  <a:pt x="647700" y="23621"/>
                </a:moveTo>
                <a:lnTo>
                  <a:pt x="621791" y="23621"/>
                </a:lnTo>
                <a:lnTo>
                  <a:pt x="621791" y="49529"/>
                </a:lnTo>
                <a:lnTo>
                  <a:pt x="647700" y="49529"/>
                </a:lnTo>
                <a:lnTo>
                  <a:pt x="647700" y="23621"/>
                </a:lnTo>
                <a:close/>
              </a:path>
              <a:path h="78105" w="2747009">
                <a:moveTo>
                  <a:pt x="699515" y="23621"/>
                </a:moveTo>
                <a:lnTo>
                  <a:pt x="673608" y="23621"/>
                </a:lnTo>
                <a:lnTo>
                  <a:pt x="673608" y="49529"/>
                </a:lnTo>
                <a:lnTo>
                  <a:pt x="699515" y="49529"/>
                </a:lnTo>
                <a:lnTo>
                  <a:pt x="699515" y="23621"/>
                </a:lnTo>
                <a:close/>
              </a:path>
              <a:path h="78105" w="2747009">
                <a:moveTo>
                  <a:pt x="725424" y="23621"/>
                </a:moveTo>
                <a:lnTo>
                  <a:pt x="725424" y="49529"/>
                </a:lnTo>
                <a:lnTo>
                  <a:pt x="751332" y="49656"/>
                </a:lnTo>
                <a:lnTo>
                  <a:pt x="751332" y="23749"/>
                </a:lnTo>
                <a:lnTo>
                  <a:pt x="725424" y="23621"/>
                </a:lnTo>
                <a:close/>
              </a:path>
              <a:path h="78105" w="2747009">
                <a:moveTo>
                  <a:pt x="803147" y="23749"/>
                </a:moveTo>
                <a:lnTo>
                  <a:pt x="777239" y="23749"/>
                </a:lnTo>
                <a:lnTo>
                  <a:pt x="777239" y="49656"/>
                </a:lnTo>
                <a:lnTo>
                  <a:pt x="803147" y="49656"/>
                </a:lnTo>
                <a:lnTo>
                  <a:pt x="803147" y="23749"/>
                </a:lnTo>
                <a:close/>
              </a:path>
              <a:path h="78105" w="2747009">
                <a:moveTo>
                  <a:pt x="829056" y="23749"/>
                </a:moveTo>
                <a:lnTo>
                  <a:pt x="829056" y="49656"/>
                </a:lnTo>
                <a:lnTo>
                  <a:pt x="854963" y="49783"/>
                </a:lnTo>
                <a:lnTo>
                  <a:pt x="854963" y="23875"/>
                </a:lnTo>
                <a:lnTo>
                  <a:pt x="829056" y="23749"/>
                </a:lnTo>
                <a:close/>
              </a:path>
              <a:path h="78105" w="2747009">
                <a:moveTo>
                  <a:pt x="906780" y="23875"/>
                </a:moveTo>
                <a:lnTo>
                  <a:pt x="880871" y="23875"/>
                </a:lnTo>
                <a:lnTo>
                  <a:pt x="880871" y="49783"/>
                </a:lnTo>
                <a:lnTo>
                  <a:pt x="906780" y="49783"/>
                </a:lnTo>
                <a:lnTo>
                  <a:pt x="906780" y="23875"/>
                </a:lnTo>
                <a:close/>
              </a:path>
              <a:path h="78105" w="2747009">
                <a:moveTo>
                  <a:pt x="958595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5" y="49783"/>
                </a:lnTo>
                <a:lnTo>
                  <a:pt x="958595" y="23875"/>
                </a:lnTo>
                <a:close/>
              </a:path>
              <a:path h="78105" w="2747009">
                <a:moveTo>
                  <a:pt x="1010412" y="24002"/>
                </a:moveTo>
                <a:lnTo>
                  <a:pt x="984504" y="24002"/>
                </a:lnTo>
                <a:lnTo>
                  <a:pt x="984504" y="49911"/>
                </a:lnTo>
                <a:lnTo>
                  <a:pt x="1010412" y="49911"/>
                </a:lnTo>
                <a:lnTo>
                  <a:pt x="1010412" y="24002"/>
                </a:lnTo>
                <a:close/>
              </a:path>
              <a:path h="78105" w="2747009">
                <a:moveTo>
                  <a:pt x="1062228" y="24002"/>
                </a:moveTo>
                <a:lnTo>
                  <a:pt x="1036319" y="24002"/>
                </a:lnTo>
                <a:lnTo>
                  <a:pt x="1036319" y="49911"/>
                </a:lnTo>
                <a:lnTo>
                  <a:pt x="1062228" y="49911"/>
                </a:lnTo>
                <a:lnTo>
                  <a:pt x="1062228" y="24002"/>
                </a:lnTo>
                <a:close/>
              </a:path>
              <a:path h="78105" w="2747009">
                <a:moveTo>
                  <a:pt x="1114043" y="24129"/>
                </a:moveTo>
                <a:lnTo>
                  <a:pt x="1088136" y="24129"/>
                </a:lnTo>
                <a:lnTo>
                  <a:pt x="1088136" y="50037"/>
                </a:lnTo>
                <a:lnTo>
                  <a:pt x="1114043" y="50037"/>
                </a:lnTo>
                <a:lnTo>
                  <a:pt x="1114043" y="24129"/>
                </a:lnTo>
                <a:close/>
              </a:path>
              <a:path h="78105" w="2747009">
                <a:moveTo>
                  <a:pt x="1165860" y="24129"/>
                </a:moveTo>
                <a:lnTo>
                  <a:pt x="1139952" y="24129"/>
                </a:lnTo>
                <a:lnTo>
                  <a:pt x="1139952" y="50037"/>
                </a:lnTo>
                <a:lnTo>
                  <a:pt x="1165860" y="50037"/>
                </a:lnTo>
                <a:lnTo>
                  <a:pt x="1165860" y="24129"/>
                </a:lnTo>
                <a:close/>
              </a:path>
              <a:path h="78105" w="2747009">
                <a:moveTo>
                  <a:pt x="1217676" y="24256"/>
                </a:moveTo>
                <a:lnTo>
                  <a:pt x="1191767" y="24256"/>
                </a:lnTo>
                <a:lnTo>
                  <a:pt x="1191767" y="50164"/>
                </a:lnTo>
                <a:lnTo>
                  <a:pt x="1217676" y="50164"/>
                </a:lnTo>
                <a:lnTo>
                  <a:pt x="1217676" y="24256"/>
                </a:lnTo>
                <a:close/>
              </a:path>
              <a:path h="78105" w="2747009">
                <a:moveTo>
                  <a:pt x="1269491" y="24256"/>
                </a:moveTo>
                <a:lnTo>
                  <a:pt x="1243584" y="24256"/>
                </a:lnTo>
                <a:lnTo>
                  <a:pt x="1243584" y="50164"/>
                </a:lnTo>
                <a:lnTo>
                  <a:pt x="1269491" y="50164"/>
                </a:lnTo>
                <a:lnTo>
                  <a:pt x="1269491" y="24256"/>
                </a:lnTo>
                <a:close/>
              </a:path>
              <a:path h="78105" w="2747009">
                <a:moveTo>
                  <a:pt x="1295400" y="24256"/>
                </a:moveTo>
                <a:lnTo>
                  <a:pt x="1295400" y="50164"/>
                </a:lnTo>
                <a:lnTo>
                  <a:pt x="1321308" y="50291"/>
                </a:lnTo>
                <a:lnTo>
                  <a:pt x="1321308" y="24383"/>
                </a:lnTo>
                <a:lnTo>
                  <a:pt x="1295400" y="24256"/>
                </a:lnTo>
                <a:close/>
              </a:path>
              <a:path h="78105" w="2747009">
                <a:moveTo>
                  <a:pt x="1373124" y="24383"/>
                </a:moveTo>
                <a:lnTo>
                  <a:pt x="1347215" y="24383"/>
                </a:lnTo>
                <a:lnTo>
                  <a:pt x="1347215" y="50291"/>
                </a:lnTo>
                <a:lnTo>
                  <a:pt x="1373124" y="50291"/>
                </a:lnTo>
                <a:lnTo>
                  <a:pt x="1373124" y="24383"/>
                </a:lnTo>
                <a:close/>
              </a:path>
              <a:path h="78105" w="2747009">
                <a:moveTo>
                  <a:pt x="1399032" y="24383"/>
                </a:moveTo>
                <a:lnTo>
                  <a:pt x="1399032" y="50291"/>
                </a:lnTo>
                <a:lnTo>
                  <a:pt x="1424939" y="50418"/>
                </a:lnTo>
                <a:lnTo>
                  <a:pt x="1424939" y="24511"/>
                </a:lnTo>
                <a:lnTo>
                  <a:pt x="1399032" y="24383"/>
                </a:lnTo>
                <a:close/>
              </a:path>
              <a:path h="78105" w="2747009">
                <a:moveTo>
                  <a:pt x="1476756" y="24511"/>
                </a:moveTo>
                <a:lnTo>
                  <a:pt x="1450847" y="24511"/>
                </a:lnTo>
                <a:lnTo>
                  <a:pt x="1450847" y="50418"/>
                </a:lnTo>
                <a:lnTo>
                  <a:pt x="1476756" y="50418"/>
                </a:lnTo>
                <a:lnTo>
                  <a:pt x="1476756" y="24511"/>
                </a:lnTo>
                <a:close/>
              </a:path>
              <a:path h="78105" w="2747009">
                <a:moveTo>
                  <a:pt x="1502664" y="24511"/>
                </a:moveTo>
                <a:lnTo>
                  <a:pt x="1502664" y="50418"/>
                </a:lnTo>
                <a:lnTo>
                  <a:pt x="1528571" y="50545"/>
                </a:lnTo>
                <a:lnTo>
                  <a:pt x="1528571" y="24637"/>
                </a:lnTo>
                <a:lnTo>
                  <a:pt x="1502664" y="24511"/>
                </a:lnTo>
                <a:close/>
              </a:path>
              <a:path h="78105" w="2747009">
                <a:moveTo>
                  <a:pt x="1580388" y="24637"/>
                </a:moveTo>
                <a:lnTo>
                  <a:pt x="1554480" y="24637"/>
                </a:lnTo>
                <a:lnTo>
                  <a:pt x="1554480" y="50545"/>
                </a:lnTo>
                <a:lnTo>
                  <a:pt x="1580388" y="50545"/>
                </a:lnTo>
                <a:lnTo>
                  <a:pt x="1580388" y="24637"/>
                </a:lnTo>
                <a:close/>
              </a:path>
              <a:path h="78105" w="2747009">
                <a:moveTo>
                  <a:pt x="1632204" y="24637"/>
                </a:moveTo>
                <a:lnTo>
                  <a:pt x="1606295" y="24637"/>
                </a:lnTo>
                <a:lnTo>
                  <a:pt x="1606295" y="50545"/>
                </a:lnTo>
                <a:lnTo>
                  <a:pt x="1632204" y="50545"/>
                </a:lnTo>
                <a:lnTo>
                  <a:pt x="1632204" y="24637"/>
                </a:lnTo>
                <a:close/>
              </a:path>
              <a:path h="78105" w="2747009">
                <a:moveTo>
                  <a:pt x="1684019" y="24764"/>
                </a:moveTo>
                <a:lnTo>
                  <a:pt x="1658112" y="24764"/>
                </a:lnTo>
                <a:lnTo>
                  <a:pt x="1658112" y="50673"/>
                </a:lnTo>
                <a:lnTo>
                  <a:pt x="1684019" y="50673"/>
                </a:lnTo>
                <a:lnTo>
                  <a:pt x="1684019" y="24764"/>
                </a:lnTo>
                <a:close/>
              </a:path>
              <a:path h="78105" w="2747009">
                <a:moveTo>
                  <a:pt x="1735836" y="24764"/>
                </a:moveTo>
                <a:lnTo>
                  <a:pt x="1709928" y="24764"/>
                </a:lnTo>
                <a:lnTo>
                  <a:pt x="1709928" y="50673"/>
                </a:lnTo>
                <a:lnTo>
                  <a:pt x="1735836" y="50673"/>
                </a:lnTo>
                <a:lnTo>
                  <a:pt x="1735836" y="24764"/>
                </a:lnTo>
                <a:close/>
              </a:path>
              <a:path h="78105" w="2747009">
                <a:moveTo>
                  <a:pt x="1787652" y="24891"/>
                </a:moveTo>
                <a:lnTo>
                  <a:pt x="1761743" y="24891"/>
                </a:lnTo>
                <a:lnTo>
                  <a:pt x="1761743" y="50800"/>
                </a:lnTo>
                <a:lnTo>
                  <a:pt x="1787652" y="50800"/>
                </a:lnTo>
                <a:lnTo>
                  <a:pt x="1787652" y="24891"/>
                </a:lnTo>
                <a:close/>
              </a:path>
              <a:path h="78105" w="2747009">
                <a:moveTo>
                  <a:pt x="1839467" y="24891"/>
                </a:moveTo>
                <a:lnTo>
                  <a:pt x="1813560" y="24891"/>
                </a:lnTo>
                <a:lnTo>
                  <a:pt x="1813560" y="50800"/>
                </a:lnTo>
                <a:lnTo>
                  <a:pt x="1839467" y="50800"/>
                </a:lnTo>
                <a:lnTo>
                  <a:pt x="1839467" y="24891"/>
                </a:lnTo>
                <a:close/>
              </a:path>
              <a:path h="78105" w="2747009">
                <a:moveTo>
                  <a:pt x="1891284" y="25018"/>
                </a:moveTo>
                <a:lnTo>
                  <a:pt x="1865376" y="25018"/>
                </a:lnTo>
                <a:lnTo>
                  <a:pt x="1865376" y="50926"/>
                </a:lnTo>
                <a:lnTo>
                  <a:pt x="1891284" y="50926"/>
                </a:lnTo>
                <a:lnTo>
                  <a:pt x="1891284" y="25018"/>
                </a:lnTo>
                <a:close/>
              </a:path>
              <a:path h="78105" w="2747009">
                <a:moveTo>
                  <a:pt x="1943100" y="25018"/>
                </a:moveTo>
                <a:lnTo>
                  <a:pt x="1917191" y="25018"/>
                </a:lnTo>
                <a:lnTo>
                  <a:pt x="1917191" y="50926"/>
                </a:lnTo>
                <a:lnTo>
                  <a:pt x="1943100" y="50926"/>
                </a:lnTo>
                <a:lnTo>
                  <a:pt x="1943100" y="25018"/>
                </a:lnTo>
                <a:close/>
              </a:path>
              <a:path h="78105" w="2747009">
                <a:moveTo>
                  <a:pt x="1969008" y="25018"/>
                </a:moveTo>
                <a:lnTo>
                  <a:pt x="1969008" y="50926"/>
                </a:lnTo>
                <a:lnTo>
                  <a:pt x="1994915" y="51053"/>
                </a:lnTo>
                <a:lnTo>
                  <a:pt x="1994915" y="25145"/>
                </a:lnTo>
                <a:lnTo>
                  <a:pt x="1969008" y="25018"/>
                </a:lnTo>
                <a:close/>
              </a:path>
              <a:path h="78105" w="2747009">
                <a:moveTo>
                  <a:pt x="2046732" y="25145"/>
                </a:moveTo>
                <a:lnTo>
                  <a:pt x="2020824" y="25145"/>
                </a:lnTo>
                <a:lnTo>
                  <a:pt x="2020824" y="51053"/>
                </a:lnTo>
                <a:lnTo>
                  <a:pt x="2046732" y="51053"/>
                </a:lnTo>
                <a:lnTo>
                  <a:pt x="2046732" y="25145"/>
                </a:lnTo>
                <a:close/>
              </a:path>
              <a:path h="78105" w="2747009">
                <a:moveTo>
                  <a:pt x="2072639" y="25145"/>
                </a:moveTo>
                <a:lnTo>
                  <a:pt x="2072639" y="51053"/>
                </a:lnTo>
                <a:lnTo>
                  <a:pt x="2098547" y="51180"/>
                </a:lnTo>
                <a:lnTo>
                  <a:pt x="2098547" y="25273"/>
                </a:lnTo>
                <a:lnTo>
                  <a:pt x="2072639" y="25145"/>
                </a:lnTo>
                <a:close/>
              </a:path>
              <a:path h="78105" w="2747009">
                <a:moveTo>
                  <a:pt x="2150364" y="25273"/>
                </a:moveTo>
                <a:lnTo>
                  <a:pt x="2124456" y="25273"/>
                </a:lnTo>
                <a:lnTo>
                  <a:pt x="2124456" y="51180"/>
                </a:lnTo>
                <a:lnTo>
                  <a:pt x="2150364" y="51180"/>
                </a:lnTo>
                <a:lnTo>
                  <a:pt x="2150364" y="25273"/>
                </a:lnTo>
                <a:close/>
              </a:path>
              <a:path h="78105" w="2747009">
                <a:moveTo>
                  <a:pt x="2176271" y="25273"/>
                </a:moveTo>
                <a:lnTo>
                  <a:pt x="2176271" y="51180"/>
                </a:lnTo>
                <a:lnTo>
                  <a:pt x="2202180" y="51307"/>
                </a:lnTo>
                <a:lnTo>
                  <a:pt x="2202180" y="25400"/>
                </a:lnTo>
                <a:lnTo>
                  <a:pt x="2176271" y="25273"/>
                </a:lnTo>
                <a:close/>
              </a:path>
              <a:path h="78105" w="2747009">
                <a:moveTo>
                  <a:pt x="2253995" y="25400"/>
                </a:moveTo>
                <a:lnTo>
                  <a:pt x="2228088" y="25400"/>
                </a:lnTo>
                <a:lnTo>
                  <a:pt x="2228088" y="51307"/>
                </a:lnTo>
                <a:lnTo>
                  <a:pt x="2253995" y="51307"/>
                </a:lnTo>
                <a:lnTo>
                  <a:pt x="2253995" y="25400"/>
                </a:lnTo>
                <a:close/>
              </a:path>
              <a:path h="78105" w="2747009">
                <a:moveTo>
                  <a:pt x="2305812" y="25400"/>
                </a:moveTo>
                <a:lnTo>
                  <a:pt x="2279904" y="25400"/>
                </a:lnTo>
                <a:lnTo>
                  <a:pt x="2279904" y="51307"/>
                </a:lnTo>
                <a:lnTo>
                  <a:pt x="2305812" y="51307"/>
                </a:lnTo>
                <a:lnTo>
                  <a:pt x="2305812" y="25400"/>
                </a:lnTo>
                <a:close/>
              </a:path>
              <a:path h="78105" w="2747009">
                <a:moveTo>
                  <a:pt x="2357628" y="25526"/>
                </a:moveTo>
                <a:lnTo>
                  <a:pt x="2331719" y="25526"/>
                </a:lnTo>
                <a:lnTo>
                  <a:pt x="2331719" y="51434"/>
                </a:lnTo>
                <a:lnTo>
                  <a:pt x="2357628" y="51434"/>
                </a:lnTo>
                <a:lnTo>
                  <a:pt x="2357628" y="25526"/>
                </a:lnTo>
                <a:close/>
              </a:path>
              <a:path h="78105" w="2747009">
                <a:moveTo>
                  <a:pt x="2409443" y="25526"/>
                </a:moveTo>
                <a:lnTo>
                  <a:pt x="2383536" y="25526"/>
                </a:lnTo>
                <a:lnTo>
                  <a:pt x="2383536" y="51434"/>
                </a:lnTo>
                <a:lnTo>
                  <a:pt x="2409443" y="51434"/>
                </a:lnTo>
                <a:lnTo>
                  <a:pt x="2409443" y="25526"/>
                </a:lnTo>
                <a:close/>
              </a:path>
              <a:path h="78105" w="2747009">
                <a:moveTo>
                  <a:pt x="2461260" y="25653"/>
                </a:moveTo>
                <a:lnTo>
                  <a:pt x="2435352" y="25653"/>
                </a:lnTo>
                <a:lnTo>
                  <a:pt x="2435352" y="51562"/>
                </a:lnTo>
                <a:lnTo>
                  <a:pt x="2461260" y="51562"/>
                </a:lnTo>
                <a:lnTo>
                  <a:pt x="2461260" y="25653"/>
                </a:lnTo>
                <a:close/>
              </a:path>
              <a:path h="78105" w="2747009">
                <a:moveTo>
                  <a:pt x="2513076" y="25653"/>
                </a:moveTo>
                <a:lnTo>
                  <a:pt x="2487167" y="25653"/>
                </a:lnTo>
                <a:lnTo>
                  <a:pt x="2487167" y="51562"/>
                </a:lnTo>
                <a:lnTo>
                  <a:pt x="2513076" y="51562"/>
                </a:lnTo>
                <a:lnTo>
                  <a:pt x="2513076" y="25653"/>
                </a:lnTo>
                <a:close/>
              </a:path>
              <a:path h="78105" w="2747009">
                <a:moveTo>
                  <a:pt x="2538984" y="25653"/>
                </a:moveTo>
                <a:lnTo>
                  <a:pt x="2538984" y="51562"/>
                </a:lnTo>
                <a:lnTo>
                  <a:pt x="2564891" y="51688"/>
                </a:lnTo>
                <a:lnTo>
                  <a:pt x="2564891" y="25780"/>
                </a:lnTo>
                <a:lnTo>
                  <a:pt x="2538984" y="25653"/>
                </a:lnTo>
                <a:close/>
              </a:path>
              <a:path h="78105" w="2747009">
                <a:moveTo>
                  <a:pt x="2616708" y="25780"/>
                </a:moveTo>
                <a:lnTo>
                  <a:pt x="2590800" y="25780"/>
                </a:lnTo>
                <a:lnTo>
                  <a:pt x="2590800" y="51688"/>
                </a:lnTo>
                <a:lnTo>
                  <a:pt x="2616708" y="51688"/>
                </a:lnTo>
                <a:lnTo>
                  <a:pt x="2616708" y="25780"/>
                </a:lnTo>
                <a:close/>
              </a:path>
              <a:path h="78105" w="2747009">
                <a:moveTo>
                  <a:pt x="2642616" y="25780"/>
                </a:moveTo>
                <a:lnTo>
                  <a:pt x="2642616" y="51688"/>
                </a:lnTo>
                <a:lnTo>
                  <a:pt x="2668524" y="51815"/>
                </a:lnTo>
                <a:lnTo>
                  <a:pt x="2668524" y="25907"/>
                </a:lnTo>
                <a:lnTo>
                  <a:pt x="2642616" y="25780"/>
                </a:lnTo>
                <a:close/>
              </a:path>
              <a:path h="78105" w="2747009">
                <a:moveTo>
                  <a:pt x="2708147" y="0"/>
                </a:moveTo>
                <a:lnTo>
                  <a:pt x="2693021" y="3053"/>
                </a:lnTo>
                <a:lnTo>
                  <a:pt x="2680668" y="11382"/>
                </a:lnTo>
                <a:lnTo>
                  <a:pt x="2672339" y="23735"/>
                </a:lnTo>
                <a:lnTo>
                  <a:pt x="2669286" y="38862"/>
                </a:lnTo>
                <a:lnTo>
                  <a:pt x="2672339" y="53988"/>
                </a:lnTo>
                <a:lnTo>
                  <a:pt x="2680668" y="66341"/>
                </a:lnTo>
                <a:lnTo>
                  <a:pt x="2693021" y="74670"/>
                </a:lnTo>
                <a:lnTo>
                  <a:pt x="2708147" y="77724"/>
                </a:lnTo>
                <a:lnTo>
                  <a:pt x="2723274" y="74670"/>
                </a:lnTo>
                <a:lnTo>
                  <a:pt x="2735627" y="66341"/>
                </a:lnTo>
                <a:lnTo>
                  <a:pt x="2743956" y="53988"/>
                </a:lnTo>
                <a:lnTo>
                  <a:pt x="2744394" y="51815"/>
                </a:lnTo>
                <a:lnTo>
                  <a:pt x="2694432" y="51815"/>
                </a:lnTo>
                <a:lnTo>
                  <a:pt x="2694432" y="25907"/>
                </a:lnTo>
                <a:lnTo>
                  <a:pt x="2744394" y="25907"/>
                </a:lnTo>
                <a:lnTo>
                  <a:pt x="2743956" y="23735"/>
                </a:lnTo>
                <a:lnTo>
                  <a:pt x="2735627" y="11382"/>
                </a:lnTo>
                <a:lnTo>
                  <a:pt x="2723274" y="3053"/>
                </a:lnTo>
                <a:lnTo>
                  <a:pt x="2708147" y="0"/>
                </a:lnTo>
                <a:close/>
              </a:path>
              <a:path h="78105" w="2747009">
                <a:moveTo>
                  <a:pt x="2708147" y="25907"/>
                </a:moveTo>
                <a:lnTo>
                  <a:pt x="2694432" y="25907"/>
                </a:lnTo>
                <a:lnTo>
                  <a:pt x="2694432" y="51815"/>
                </a:lnTo>
                <a:lnTo>
                  <a:pt x="2708147" y="51815"/>
                </a:lnTo>
                <a:lnTo>
                  <a:pt x="2708147" y="25907"/>
                </a:lnTo>
                <a:close/>
              </a:path>
              <a:path h="78105" w="2747009">
                <a:moveTo>
                  <a:pt x="2744394" y="25907"/>
                </a:moveTo>
                <a:lnTo>
                  <a:pt x="2708147" y="25907"/>
                </a:lnTo>
                <a:lnTo>
                  <a:pt x="2708147" y="51815"/>
                </a:lnTo>
                <a:lnTo>
                  <a:pt x="2744394" y="51815"/>
                </a:lnTo>
                <a:lnTo>
                  <a:pt x="2747010" y="38862"/>
                </a:lnTo>
                <a:lnTo>
                  <a:pt x="2744394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8802" y="1008126"/>
            <a:ext cx="7235190" cy="481965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444754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Pengertian</a:t>
            </a:r>
            <a:r>
              <a:rPr b="1" dirty="0" spc="-3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Komputer</a:t>
            </a:r>
            <a:r>
              <a:rPr b="1" dirty="0" spc="-4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-</a:t>
            </a:r>
            <a:r>
              <a:rPr b="1" dirty="0" spc="-50" sz="1800">
                <a:solidFill>
                  <a:srgbClr val="16165D"/>
                </a:solidFill>
                <a:latin typeface="Arial"/>
                <a:cs typeface="Arial"/>
              </a:rPr>
              <a:t> 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30"/>
              </a:spcBef>
            </a:pPr>
            <a:endParaRPr sz="1800">
              <a:latin typeface="Arial"/>
              <a:cs typeface="Arial"/>
            </a:endParaRPr>
          </a:p>
          <a:p>
            <a:pPr algn="r" indent="696595" marL="12700" marR="5080">
              <a:lnSpc>
                <a:spcPct val="100000"/>
              </a:lnSpc>
            </a:pP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Komputer</a:t>
            </a:r>
            <a:r>
              <a:rPr dirty="0" i="1" spc="-6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adalah</a:t>
            </a:r>
            <a:r>
              <a:rPr dirty="0" i="1" spc="-5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mesin</a:t>
            </a:r>
            <a:r>
              <a:rPr dirty="0" i="1" spc="-7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penghitung</a:t>
            </a:r>
            <a:r>
              <a:rPr dirty="0" i="1" spc="-8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elektronik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9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cepat</a:t>
            </a:r>
            <a:r>
              <a:rPr dirty="0" i="1" spc="-6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dapat</a:t>
            </a:r>
            <a:r>
              <a:rPr dirty="0" i="1" spc="-6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menerima</a:t>
            </a:r>
            <a:r>
              <a:rPr dirty="0" i="1" spc="-9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informasi,</a:t>
            </a:r>
            <a:r>
              <a:rPr dirty="0" i="1" spc="-5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serta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memprosesnya</a:t>
            </a:r>
            <a:r>
              <a:rPr dirty="0" i="1" spc="-7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sesuai</a:t>
            </a:r>
            <a:r>
              <a:rPr dirty="0" i="1" spc="-9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dengan</a:t>
            </a:r>
            <a:r>
              <a:rPr dirty="0" i="1" spc="-9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suatu</a:t>
            </a:r>
            <a:r>
              <a:rPr dirty="0" i="1" spc="-10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program</a:t>
            </a:r>
            <a:r>
              <a:rPr dirty="0" i="1" spc="-9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0" sz="2200">
                <a:solidFill>
                  <a:srgbClr val="181866"/>
                </a:solidFill>
                <a:latin typeface="Verdana"/>
                <a:cs typeface="Verdana"/>
              </a:rPr>
              <a:t>yang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tersimpan</a:t>
            </a:r>
            <a:r>
              <a:rPr dirty="0" i="1" spc="-5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di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memorinya</a:t>
            </a:r>
            <a:r>
              <a:rPr dirty="0" i="1" spc="-6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sehingga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menghasilkan</a:t>
            </a:r>
            <a:endParaRPr sz="2200">
              <a:latin typeface="Verdana"/>
              <a:cs typeface="Verdana"/>
            </a:endParaRPr>
          </a:p>
          <a:p>
            <a:pPr algn="r" marR="10160">
              <a:lnSpc>
                <a:spcPct val="100000"/>
              </a:lnSpc>
              <a:spcBef>
                <a:spcPts val="5"/>
              </a:spcBef>
            </a:pP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output</a:t>
            </a:r>
            <a:r>
              <a:rPr dirty="0" i="1" spc="-3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informasi</a:t>
            </a:r>
            <a:endParaRPr sz="2200">
              <a:latin typeface="Verdana"/>
              <a:cs typeface="Verdana"/>
            </a:endParaRPr>
          </a:p>
          <a:p>
            <a:pPr algn="r" marR="10795">
              <a:lnSpc>
                <a:spcPct val="100000"/>
              </a:lnSpc>
            </a:pP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(By</a:t>
            </a:r>
            <a:r>
              <a:rPr dirty="0" i="1" spc="-3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r>
              <a:rPr dirty="0" i="1" spc="-2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FF0000"/>
                </a:solidFill>
                <a:latin typeface="Verdana"/>
                <a:cs typeface="Verdana"/>
              </a:rPr>
              <a:t>V.C.</a:t>
            </a:r>
            <a:r>
              <a:rPr dirty="0" i="1" spc="-35" sz="22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FF0000"/>
                </a:solidFill>
                <a:latin typeface="Verdana"/>
                <a:cs typeface="Verdana"/>
              </a:rPr>
              <a:t>Hamacher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)</a:t>
            </a:r>
            <a:endParaRPr sz="2200">
              <a:latin typeface="Verdana"/>
              <a:cs typeface="Verdana"/>
            </a:endParaRPr>
          </a:p>
          <a:p>
            <a:pPr algn="r" indent="433070" marL="376555" marR="6985">
              <a:lnSpc>
                <a:spcPct val="100000"/>
              </a:lnSpc>
              <a:spcBef>
                <a:spcPts val="2640"/>
              </a:spcBef>
            </a:pP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Komputer</a:t>
            </a:r>
            <a:r>
              <a:rPr dirty="0" i="1" spc="-6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adalah</a:t>
            </a:r>
            <a:r>
              <a:rPr dirty="0" i="1" spc="-6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sebuah</a:t>
            </a:r>
            <a:r>
              <a:rPr dirty="0" i="1" spc="-6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alat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elektronik</a:t>
            </a:r>
            <a:r>
              <a:rPr dirty="0" i="1" spc="-7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0" sz="2200">
                <a:solidFill>
                  <a:srgbClr val="181866"/>
                </a:solidFill>
                <a:latin typeface="Verdana"/>
                <a:cs typeface="Verdana"/>
              </a:rPr>
              <a:t>yang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dapat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menterjemahkan</a:t>
            </a:r>
            <a:r>
              <a:rPr dirty="0" i="1" spc="-5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mengeksekusi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perintah</a:t>
            </a:r>
            <a:r>
              <a:rPr dirty="0" i="1" spc="-7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7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terprogram</a:t>
            </a:r>
            <a:r>
              <a:rPr dirty="0" i="1" spc="-5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sebagai</a:t>
            </a:r>
            <a:r>
              <a:rPr dirty="0" i="1" spc="-5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input,</a:t>
            </a:r>
            <a:r>
              <a:rPr dirty="0" i="1" spc="-7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output,</a:t>
            </a:r>
            <a:endParaRPr sz="2200">
              <a:latin typeface="Verdana"/>
              <a:cs typeface="Verdana"/>
            </a:endParaRPr>
          </a:p>
          <a:p>
            <a:pPr algn="r" indent="-657225" marL="3518535" marR="10795">
              <a:lnSpc>
                <a:spcPct val="100000"/>
              </a:lnSpc>
              <a:spcBef>
                <a:spcPts val="5"/>
              </a:spcBef>
            </a:pP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perhitungan</a:t>
            </a:r>
            <a:r>
              <a:rPr dirty="0" i="1" spc="-9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operasi</a:t>
            </a:r>
            <a:r>
              <a:rPr dirty="0" i="1" spc="-5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logika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(By</a:t>
            </a:r>
            <a:r>
              <a:rPr dirty="0" i="1" spc="-2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r>
              <a:rPr dirty="0" i="1" spc="-3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FF0000"/>
                </a:solidFill>
                <a:latin typeface="Verdana"/>
                <a:cs typeface="Verdana"/>
              </a:rPr>
              <a:t>Larry</a:t>
            </a:r>
            <a:r>
              <a:rPr dirty="0" i="1" spc="-15" sz="22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FF0000"/>
                </a:solidFill>
                <a:latin typeface="Verdana"/>
                <a:cs typeface="Verdana"/>
              </a:rPr>
              <a:t>Long</a:t>
            </a:r>
            <a:r>
              <a:rPr dirty="0" i="1" spc="-35" sz="22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FF0000"/>
                </a:solidFill>
                <a:latin typeface="Verdana"/>
                <a:cs typeface="Verdana"/>
              </a:rPr>
              <a:t>&amp;</a:t>
            </a:r>
            <a:r>
              <a:rPr dirty="0" i="1" spc="-30" sz="22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FF0000"/>
                </a:solidFill>
                <a:latin typeface="Verdana"/>
                <a:cs typeface="Verdana"/>
              </a:rPr>
              <a:t>Nancy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)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4410075">
              <a:lnSpc>
                <a:spcPct val="100000"/>
              </a:lnSpc>
              <a:spcBef>
                <a:spcPts val="95"/>
              </a:spcBef>
            </a:pPr>
            <a:r>
              <a:rPr dirty="0"/>
              <a:t>Flash</a:t>
            </a:r>
            <a:r>
              <a:rPr dirty="0" spc="-60"/>
              <a:t> </a:t>
            </a:r>
            <a:r>
              <a:rPr dirty="0"/>
              <a:t>Back</a:t>
            </a:r>
            <a:r>
              <a:rPr dirty="0" spc="-55"/>
              <a:t> </a:t>
            </a:r>
            <a:r>
              <a:rPr b="0" dirty="0" spc="-50">
                <a:latin typeface="Wingdings"/>
                <a:cs typeface="Wingdings"/>
              </a:rPr>
              <a:t></a:t>
            </a:r>
          </a:p>
        </p:txBody>
      </p:sp>
      <p:pic>
        <p:nvPicPr>
          <p:cNvPr id="4" name="object 4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472183" y="1768549"/>
            <a:ext cx="6438899" cy="3187940"/>
          </a:xfrm>
          <a:prstGeom prst="rect">
            <a:avLst/>
          </a:prstGeom>
        </p:spPr>
      </p:pic>
      <p:sp>
        <p:nvSpPr>
          <p:cNvPr id="8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0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495675">
              <a:lnSpc>
                <a:spcPct val="100000"/>
              </a:lnSpc>
              <a:spcBef>
                <a:spcPts val="95"/>
              </a:spcBef>
            </a:pPr>
            <a:r>
              <a:rPr dirty="0"/>
              <a:t>Evolusi</a:t>
            </a:r>
            <a:r>
              <a:rPr dirty="0" spc="-70"/>
              <a:t> </a:t>
            </a:r>
            <a:r>
              <a:rPr dirty="0" spc="-10"/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6634733" y="1377696"/>
            <a:ext cx="1910714" cy="78105"/>
          </a:xfrm>
          <a:custGeom>
            <a:avLst/>
            <a:gdLst/>
            <a:ahLst/>
            <a:cxnLst/>
            <a:rect b="b" l="l" r="r" t="t"/>
            <a:pathLst>
              <a:path h="78105" w="1910715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910715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910715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910715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910715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910715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910715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910715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910715">
                <a:moveTo>
                  <a:pt x="440436" y="25907"/>
                </a:moveTo>
                <a:lnTo>
                  <a:pt x="414527" y="25907"/>
                </a:lnTo>
                <a:lnTo>
                  <a:pt x="414527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910715">
                <a:moveTo>
                  <a:pt x="492251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1" y="51815"/>
                </a:lnTo>
                <a:lnTo>
                  <a:pt x="492251" y="25907"/>
                </a:lnTo>
                <a:close/>
              </a:path>
              <a:path h="78105" w="1910715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910715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910715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910715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910715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910715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910715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910715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910715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910715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910715">
                <a:moveTo>
                  <a:pt x="1062227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7" y="51815"/>
                </a:lnTo>
                <a:lnTo>
                  <a:pt x="1062227" y="25907"/>
                </a:lnTo>
                <a:close/>
              </a:path>
              <a:path h="78105" w="1910715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910715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910715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910715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910715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910715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910715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910715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910715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910715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910715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910715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910715">
                <a:moveTo>
                  <a:pt x="1735836" y="25907"/>
                </a:moveTo>
                <a:lnTo>
                  <a:pt x="1709927" y="25907"/>
                </a:lnTo>
                <a:lnTo>
                  <a:pt x="1709927" y="51815"/>
                </a:lnTo>
                <a:lnTo>
                  <a:pt x="1735836" y="51815"/>
                </a:lnTo>
                <a:lnTo>
                  <a:pt x="1735836" y="25907"/>
                </a:lnTo>
                <a:close/>
              </a:path>
              <a:path h="78105" w="1910715">
                <a:moveTo>
                  <a:pt x="1787652" y="25907"/>
                </a:moveTo>
                <a:lnTo>
                  <a:pt x="1761744" y="25907"/>
                </a:lnTo>
                <a:lnTo>
                  <a:pt x="1761744" y="51815"/>
                </a:lnTo>
                <a:lnTo>
                  <a:pt x="1787652" y="51815"/>
                </a:lnTo>
                <a:lnTo>
                  <a:pt x="1787652" y="25907"/>
                </a:lnTo>
                <a:close/>
              </a:path>
              <a:path h="78105" w="1910715">
                <a:moveTo>
                  <a:pt x="1871472" y="0"/>
                </a:moveTo>
                <a:lnTo>
                  <a:pt x="1856345" y="3053"/>
                </a:lnTo>
                <a:lnTo>
                  <a:pt x="1843992" y="11382"/>
                </a:lnTo>
                <a:lnTo>
                  <a:pt x="1835663" y="23735"/>
                </a:lnTo>
                <a:lnTo>
                  <a:pt x="1832610" y="38862"/>
                </a:lnTo>
                <a:lnTo>
                  <a:pt x="1835663" y="53988"/>
                </a:lnTo>
                <a:lnTo>
                  <a:pt x="1843992" y="66341"/>
                </a:lnTo>
                <a:lnTo>
                  <a:pt x="1856345" y="74670"/>
                </a:lnTo>
                <a:lnTo>
                  <a:pt x="1871472" y="77724"/>
                </a:lnTo>
                <a:lnTo>
                  <a:pt x="1886598" y="74670"/>
                </a:lnTo>
                <a:lnTo>
                  <a:pt x="1898951" y="66341"/>
                </a:lnTo>
                <a:lnTo>
                  <a:pt x="1907280" y="53988"/>
                </a:lnTo>
                <a:lnTo>
                  <a:pt x="1907718" y="51815"/>
                </a:lnTo>
                <a:lnTo>
                  <a:pt x="1839468" y="51815"/>
                </a:lnTo>
                <a:lnTo>
                  <a:pt x="1839468" y="25907"/>
                </a:lnTo>
                <a:lnTo>
                  <a:pt x="1907718" y="25907"/>
                </a:lnTo>
                <a:lnTo>
                  <a:pt x="1907280" y="23735"/>
                </a:lnTo>
                <a:lnTo>
                  <a:pt x="1898951" y="11382"/>
                </a:lnTo>
                <a:lnTo>
                  <a:pt x="1886598" y="3053"/>
                </a:lnTo>
                <a:lnTo>
                  <a:pt x="1871472" y="0"/>
                </a:lnTo>
                <a:close/>
              </a:path>
              <a:path h="78105" w="1910715">
                <a:moveTo>
                  <a:pt x="1835225" y="25907"/>
                </a:moveTo>
                <a:lnTo>
                  <a:pt x="1813560" y="25907"/>
                </a:lnTo>
                <a:lnTo>
                  <a:pt x="1813560" y="51815"/>
                </a:lnTo>
                <a:lnTo>
                  <a:pt x="1835225" y="51815"/>
                </a:lnTo>
                <a:lnTo>
                  <a:pt x="1832610" y="38862"/>
                </a:lnTo>
                <a:lnTo>
                  <a:pt x="1835225" y="25907"/>
                </a:lnTo>
                <a:close/>
              </a:path>
              <a:path h="78105" w="1910715">
                <a:moveTo>
                  <a:pt x="1865376" y="25907"/>
                </a:moveTo>
                <a:lnTo>
                  <a:pt x="1839468" y="25907"/>
                </a:lnTo>
                <a:lnTo>
                  <a:pt x="1839468" y="51815"/>
                </a:lnTo>
                <a:lnTo>
                  <a:pt x="1865376" y="51815"/>
                </a:lnTo>
                <a:lnTo>
                  <a:pt x="1865376" y="25907"/>
                </a:lnTo>
                <a:close/>
              </a:path>
              <a:path h="78105" w="1910715">
                <a:moveTo>
                  <a:pt x="1871472" y="25907"/>
                </a:moveTo>
                <a:lnTo>
                  <a:pt x="1865376" y="25907"/>
                </a:lnTo>
                <a:lnTo>
                  <a:pt x="1865376" y="51815"/>
                </a:lnTo>
                <a:lnTo>
                  <a:pt x="1871472" y="51815"/>
                </a:lnTo>
                <a:lnTo>
                  <a:pt x="1871472" y="25907"/>
                </a:lnTo>
                <a:close/>
              </a:path>
              <a:path h="78105" w="1910715">
                <a:moveTo>
                  <a:pt x="1907718" y="25907"/>
                </a:moveTo>
                <a:lnTo>
                  <a:pt x="1871472" y="25907"/>
                </a:lnTo>
                <a:lnTo>
                  <a:pt x="1871472" y="51815"/>
                </a:lnTo>
                <a:lnTo>
                  <a:pt x="1907718" y="51815"/>
                </a:lnTo>
                <a:lnTo>
                  <a:pt x="1910334" y="38862"/>
                </a:lnTo>
                <a:lnTo>
                  <a:pt x="19077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36766" y="972058"/>
            <a:ext cx="187960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Pengolahan</a:t>
            </a:r>
            <a:r>
              <a:rPr b="1" dirty="0" spc="-6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960114" y="1591055"/>
            <a:ext cx="7147571" cy="7818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96313" y="1693545"/>
            <a:ext cx="6066790" cy="48260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sz="3000">
                <a:solidFill>
                  <a:srgbClr val="FFFFFF"/>
                </a:solidFill>
                <a:latin typeface="Verdana"/>
                <a:cs typeface="Verdana"/>
              </a:rPr>
              <a:t>Penggolongan</a:t>
            </a:r>
            <a:r>
              <a:rPr dirty="0" spc="-240" sz="3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Pengolahan</a:t>
            </a:r>
            <a:r>
              <a:rPr dirty="0" spc="-240" sz="30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pc="-20" sz="3000">
                <a:solidFill>
                  <a:srgbClr val="FFFFFF"/>
                </a:solidFill>
                <a:latin typeface="Verdana"/>
                <a:cs typeface="Verdana"/>
              </a:rPr>
              <a:t>Data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946403" y="2264664"/>
            <a:ext cx="1860804" cy="306476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30477" y="3653790"/>
            <a:ext cx="692150" cy="2235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pc="-10" sz="1300">
                <a:solidFill>
                  <a:srgbClr val="003366"/>
                </a:solidFill>
                <a:latin typeface="Verdana"/>
                <a:cs typeface="Verdana"/>
              </a:rPr>
              <a:t>Manual</a:t>
            </a:r>
            <a:endParaRPr sz="13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2718816" y="2264664"/>
            <a:ext cx="1859280" cy="306476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252342" y="3653790"/>
            <a:ext cx="794385" cy="2235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pc="-10" sz="1300">
                <a:solidFill>
                  <a:srgbClr val="003366"/>
                </a:solidFill>
                <a:latin typeface="Verdana"/>
                <a:cs typeface="Verdana"/>
              </a:rPr>
              <a:t>Mekanik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89703" y="2264664"/>
            <a:ext cx="3632200" cy="3065145"/>
            <a:chOff x="4489703" y="2264664"/>
            <a:chExt cx="3632200" cy="3065145"/>
          </a:xfrm>
        </p:grpSpPr>
        <p:pic>
          <p:nvPicPr>
            <p:cNvPr id="13" name="object 13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4489703" y="2264664"/>
              <a:ext cx="1860803" cy="30647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6260591" y="2264664"/>
              <a:ext cx="1860804" cy="306476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743445" y="3660775"/>
            <a:ext cx="897255" cy="208279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10" sz="1200">
                <a:solidFill>
                  <a:srgbClr val="003366"/>
                </a:solidFill>
                <a:latin typeface="Verdana"/>
                <a:cs typeface="Verdana"/>
              </a:rPr>
              <a:t>Elektronik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46403" y="2697289"/>
            <a:ext cx="7175500" cy="3008630"/>
            <a:chOff x="946403" y="2697289"/>
            <a:chExt cx="7175500" cy="3008630"/>
          </a:xfrm>
        </p:grpSpPr>
        <p:pic>
          <p:nvPicPr>
            <p:cNvPr id="17" name="object 17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946403" y="5286755"/>
              <a:ext cx="7174992" cy="41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14855" y="2714243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566801" y="0"/>
                  </a:moveTo>
                  <a:lnTo>
                    <a:pt x="189102" y="0"/>
                  </a:lnTo>
                  <a:lnTo>
                    <a:pt x="0" y="326897"/>
                  </a:lnTo>
                  <a:lnTo>
                    <a:pt x="189102" y="653795"/>
                  </a:lnTo>
                  <a:lnTo>
                    <a:pt x="566801" y="653795"/>
                  </a:lnTo>
                  <a:lnTo>
                    <a:pt x="755904" y="326897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1508759" y="2702051"/>
              <a:ext cx="754379" cy="65379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08759" y="2702051"/>
              <a:ext cx="754380" cy="654050"/>
            </a:xfrm>
            <a:custGeom>
              <a:avLst/>
              <a:gdLst/>
              <a:ahLst/>
              <a:cxnLst/>
              <a:rect b="b" l="l" r="r" t="t"/>
              <a:pathLst>
                <a:path h="654050" w="754380">
                  <a:moveTo>
                    <a:pt x="0" y="326898"/>
                  </a:moveTo>
                  <a:lnTo>
                    <a:pt x="189103" y="0"/>
                  </a:lnTo>
                  <a:lnTo>
                    <a:pt x="565277" y="0"/>
                  </a:lnTo>
                  <a:lnTo>
                    <a:pt x="754379" y="326898"/>
                  </a:lnTo>
                  <a:lnTo>
                    <a:pt x="565277" y="653796"/>
                  </a:lnTo>
                  <a:lnTo>
                    <a:pt x="189103" y="653796"/>
                  </a:lnTo>
                  <a:lnTo>
                    <a:pt x="0" y="326898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1552955" y="2741675"/>
              <a:ext cx="662939" cy="5745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52955" y="2741675"/>
              <a:ext cx="662940" cy="574675"/>
            </a:xfrm>
            <a:custGeom>
              <a:avLst/>
              <a:gdLst/>
              <a:ahLst/>
              <a:cxnLst/>
              <a:rect b="b" l="l" r="r" t="t"/>
              <a:pathLst>
                <a:path h="574675" w="662939">
                  <a:moveTo>
                    <a:pt x="0" y="287274"/>
                  </a:moveTo>
                  <a:lnTo>
                    <a:pt x="165988" y="0"/>
                  </a:lnTo>
                  <a:lnTo>
                    <a:pt x="496950" y="0"/>
                  </a:lnTo>
                  <a:lnTo>
                    <a:pt x="662939" y="287274"/>
                  </a:lnTo>
                  <a:lnTo>
                    <a:pt x="496950" y="574548"/>
                  </a:lnTo>
                  <a:lnTo>
                    <a:pt x="165988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06067" y="2828290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80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71837" y="2691193"/>
            <a:ext cx="767080" cy="671195"/>
            <a:chOff x="3271837" y="2691193"/>
            <a:chExt cx="767080" cy="671195"/>
          </a:xfrm>
        </p:grpSpPr>
        <p:sp>
          <p:nvSpPr>
            <p:cNvPr id="25" name="object 25"/>
            <p:cNvSpPr/>
            <p:nvPr/>
          </p:nvSpPr>
          <p:spPr>
            <a:xfrm>
              <a:off x="3282696" y="2708147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566801" y="0"/>
                  </a:moveTo>
                  <a:lnTo>
                    <a:pt x="189102" y="0"/>
                  </a:lnTo>
                  <a:lnTo>
                    <a:pt x="0" y="326898"/>
                  </a:lnTo>
                  <a:lnTo>
                    <a:pt x="189102" y="653796"/>
                  </a:lnTo>
                  <a:lnTo>
                    <a:pt x="566801" y="653796"/>
                  </a:lnTo>
                  <a:lnTo>
                    <a:pt x="755903" y="326898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3276600" y="2695955"/>
              <a:ext cx="755903" cy="65379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276600" y="2695955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0" y="326898"/>
                  </a:moveTo>
                  <a:lnTo>
                    <a:pt x="189102" y="0"/>
                  </a:lnTo>
                  <a:lnTo>
                    <a:pt x="566801" y="0"/>
                  </a:lnTo>
                  <a:lnTo>
                    <a:pt x="755903" y="326898"/>
                  </a:lnTo>
                  <a:lnTo>
                    <a:pt x="566801" y="653796"/>
                  </a:lnTo>
                  <a:lnTo>
                    <a:pt x="189102" y="653796"/>
                  </a:lnTo>
                  <a:lnTo>
                    <a:pt x="0" y="326898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3320796" y="2737103"/>
              <a:ext cx="662939" cy="5745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320796" y="2737103"/>
              <a:ext cx="662940" cy="574675"/>
            </a:xfrm>
            <a:custGeom>
              <a:avLst/>
              <a:gdLst/>
              <a:ahLst/>
              <a:cxnLst/>
              <a:rect b="b" l="l" r="r" t="t"/>
              <a:pathLst>
                <a:path h="574675" w="662939">
                  <a:moveTo>
                    <a:pt x="0" y="287274"/>
                  </a:moveTo>
                  <a:lnTo>
                    <a:pt x="165988" y="0"/>
                  </a:lnTo>
                  <a:lnTo>
                    <a:pt x="496950" y="0"/>
                  </a:lnTo>
                  <a:lnTo>
                    <a:pt x="662939" y="287274"/>
                  </a:lnTo>
                  <a:lnTo>
                    <a:pt x="496950" y="574548"/>
                  </a:lnTo>
                  <a:lnTo>
                    <a:pt x="165988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574796" y="2822575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029009" y="2651569"/>
            <a:ext cx="767080" cy="671195"/>
            <a:chOff x="5029009" y="2651569"/>
            <a:chExt cx="767080" cy="671195"/>
          </a:xfrm>
        </p:grpSpPr>
        <p:sp>
          <p:nvSpPr>
            <p:cNvPr id="32" name="object 32"/>
            <p:cNvSpPr/>
            <p:nvPr/>
          </p:nvSpPr>
          <p:spPr>
            <a:xfrm>
              <a:off x="5039867" y="2668524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566801" y="0"/>
                  </a:moveTo>
                  <a:lnTo>
                    <a:pt x="189103" y="0"/>
                  </a:lnTo>
                  <a:lnTo>
                    <a:pt x="0" y="326898"/>
                  </a:lnTo>
                  <a:lnTo>
                    <a:pt x="189103" y="653796"/>
                  </a:lnTo>
                  <a:lnTo>
                    <a:pt x="566801" y="653796"/>
                  </a:lnTo>
                  <a:lnTo>
                    <a:pt x="755904" y="326898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cstate="print" r:embed="rId11"/>
            <a:stretch>
              <a:fillRect/>
            </a:stretch>
          </p:blipFill>
          <p:spPr>
            <a:xfrm>
              <a:off x="5033771" y="2656332"/>
              <a:ext cx="755903" cy="65379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033771" y="2656332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0" y="326897"/>
                  </a:moveTo>
                  <a:lnTo>
                    <a:pt x="189102" y="0"/>
                  </a:lnTo>
                  <a:lnTo>
                    <a:pt x="566801" y="0"/>
                  </a:lnTo>
                  <a:lnTo>
                    <a:pt x="755903" y="326897"/>
                  </a:lnTo>
                  <a:lnTo>
                    <a:pt x="566801" y="653795"/>
                  </a:lnTo>
                  <a:lnTo>
                    <a:pt x="189102" y="653795"/>
                  </a:lnTo>
                  <a:lnTo>
                    <a:pt x="0" y="326897"/>
                  </a:lnTo>
                  <a:close/>
                </a:path>
              </a:pathLst>
            </a:custGeom>
            <a:ln w="9143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cstate="print" r:embed="rId12"/>
            <a:stretch>
              <a:fillRect/>
            </a:stretch>
          </p:blipFill>
          <p:spPr>
            <a:xfrm>
              <a:off x="5077967" y="2697480"/>
              <a:ext cx="664464" cy="57454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077967" y="2697480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4"/>
                  </a:moveTo>
                  <a:lnTo>
                    <a:pt x="165989" y="0"/>
                  </a:lnTo>
                  <a:lnTo>
                    <a:pt x="498475" y="0"/>
                  </a:lnTo>
                  <a:lnTo>
                    <a:pt x="664464" y="287274"/>
                  </a:lnTo>
                  <a:lnTo>
                    <a:pt x="498475" y="574548"/>
                  </a:lnTo>
                  <a:lnTo>
                    <a:pt x="165989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332603" y="2782951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871716" y="2631948"/>
            <a:ext cx="767080" cy="670560"/>
            <a:chOff x="6871716" y="2631948"/>
            <a:chExt cx="767080" cy="670560"/>
          </a:xfrm>
        </p:grpSpPr>
        <p:sp>
          <p:nvSpPr>
            <p:cNvPr id="39" name="object 39"/>
            <p:cNvSpPr/>
            <p:nvPr/>
          </p:nvSpPr>
          <p:spPr>
            <a:xfrm>
              <a:off x="6882384" y="2648712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566801" y="0"/>
                  </a:moveTo>
                  <a:lnTo>
                    <a:pt x="189102" y="0"/>
                  </a:lnTo>
                  <a:lnTo>
                    <a:pt x="0" y="326898"/>
                  </a:lnTo>
                  <a:lnTo>
                    <a:pt x="189102" y="653796"/>
                  </a:lnTo>
                  <a:lnTo>
                    <a:pt x="566801" y="653796"/>
                  </a:lnTo>
                  <a:lnTo>
                    <a:pt x="755904" y="326898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cstate="print" r:embed="rId13"/>
            <a:stretch>
              <a:fillRect/>
            </a:stretch>
          </p:blipFill>
          <p:spPr>
            <a:xfrm>
              <a:off x="6876288" y="2636520"/>
              <a:ext cx="755903" cy="65379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876288" y="2636520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0" y="326897"/>
                  </a:moveTo>
                  <a:lnTo>
                    <a:pt x="189102" y="0"/>
                  </a:lnTo>
                  <a:lnTo>
                    <a:pt x="566801" y="0"/>
                  </a:lnTo>
                  <a:lnTo>
                    <a:pt x="755903" y="326897"/>
                  </a:lnTo>
                  <a:lnTo>
                    <a:pt x="566801" y="653795"/>
                  </a:lnTo>
                  <a:lnTo>
                    <a:pt x="189102" y="653795"/>
                  </a:lnTo>
                  <a:lnTo>
                    <a:pt x="0" y="326897"/>
                  </a:lnTo>
                  <a:close/>
                </a:path>
              </a:pathLst>
            </a:custGeom>
            <a:ln w="9143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cstate="print" r:embed="rId14"/>
            <a:stretch>
              <a:fillRect/>
            </a:stretch>
          </p:blipFill>
          <p:spPr>
            <a:xfrm>
              <a:off x="6920484" y="2676144"/>
              <a:ext cx="662940" cy="57454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920484" y="2676144"/>
              <a:ext cx="662940" cy="574675"/>
            </a:xfrm>
            <a:custGeom>
              <a:avLst/>
              <a:gdLst/>
              <a:ahLst/>
              <a:cxnLst/>
              <a:rect b="b" l="l" r="r" t="t"/>
              <a:pathLst>
                <a:path h="574675" w="662940">
                  <a:moveTo>
                    <a:pt x="0" y="287273"/>
                  </a:moveTo>
                  <a:lnTo>
                    <a:pt x="165989" y="0"/>
                  </a:lnTo>
                  <a:lnTo>
                    <a:pt x="496950" y="0"/>
                  </a:lnTo>
                  <a:lnTo>
                    <a:pt x="662940" y="287273"/>
                  </a:lnTo>
                  <a:lnTo>
                    <a:pt x="496950" y="574547"/>
                  </a:lnTo>
                  <a:lnTo>
                    <a:pt x="165989" y="574547"/>
                  </a:lnTo>
                  <a:lnTo>
                    <a:pt x="0" y="287273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175118" y="2762453"/>
            <a:ext cx="153035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09573" y="4080509"/>
            <a:ext cx="1543050" cy="7569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Pengolahan</a:t>
            </a:r>
            <a:r>
              <a:rPr dirty="0" spc="-6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data</a:t>
            </a:r>
            <a:r>
              <a:rPr dirty="0" spc="-40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20" sz="1200">
                <a:solidFill>
                  <a:srgbClr val="003366"/>
                </a:solidFill>
                <a:latin typeface="Arial MT"/>
                <a:cs typeface="Arial MT"/>
              </a:rPr>
              <a:t>yang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sangat</a:t>
            </a:r>
            <a:r>
              <a:rPr dirty="0" spc="-50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10" sz="1200">
                <a:solidFill>
                  <a:srgbClr val="003366"/>
                </a:solidFill>
                <a:latin typeface="Arial MT"/>
                <a:cs typeface="Arial MT"/>
              </a:rPr>
              <a:t>sederhana, menggunakan</a:t>
            </a:r>
            <a:r>
              <a:rPr dirty="0" spc="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10" sz="1200">
                <a:solidFill>
                  <a:srgbClr val="003366"/>
                </a:solidFill>
                <a:latin typeface="Arial MT"/>
                <a:cs typeface="Arial MT"/>
              </a:rPr>
              <a:t>tenaga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tangan</a:t>
            </a:r>
            <a:r>
              <a:rPr dirty="0" spc="-4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10" sz="1200">
                <a:solidFill>
                  <a:srgbClr val="003366"/>
                </a:solidFill>
                <a:latin typeface="Arial MT"/>
                <a:cs typeface="Arial MT"/>
              </a:rPr>
              <a:t>manusia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78963" y="4080509"/>
            <a:ext cx="1537335" cy="7569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indent="-1905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Peralatan</a:t>
            </a:r>
            <a:r>
              <a:rPr dirty="0" spc="-60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yang</a:t>
            </a:r>
            <a:r>
              <a:rPr dirty="0" spc="-2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20" sz="1200">
                <a:solidFill>
                  <a:srgbClr val="003366"/>
                </a:solidFill>
                <a:latin typeface="Arial MT"/>
                <a:cs typeface="Arial MT"/>
              </a:rPr>
              <a:t>sudah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berbentuk</a:t>
            </a:r>
            <a:r>
              <a:rPr dirty="0" spc="-5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10" sz="1200">
                <a:solidFill>
                  <a:srgbClr val="003366"/>
                </a:solidFill>
                <a:latin typeface="Arial MT"/>
                <a:cs typeface="Arial MT"/>
              </a:rPr>
              <a:t>mekanik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dan</a:t>
            </a:r>
            <a:r>
              <a:rPr dirty="0" spc="-40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digerakan</a:t>
            </a:r>
            <a:r>
              <a:rPr dirty="0" spc="-5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10" sz="1200">
                <a:solidFill>
                  <a:srgbClr val="003366"/>
                </a:solidFill>
                <a:latin typeface="Arial MT"/>
                <a:cs typeface="Arial MT"/>
              </a:rPr>
              <a:t>dengan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tangan</a:t>
            </a:r>
            <a:r>
              <a:rPr dirty="0" spc="-5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secara</a:t>
            </a:r>
            <a:r>
              <a:rPr dirty="0" spc="-30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10" sz="1200">
                <a:solidFill>
                  <a:srgbClr val="003366"/>
                </a:solidFill>
                <a:latin typeface="Arial MT"/>
                <a:cs typeface="Arial MT"/>
              </a:rPr>
              <a:t>manual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88509" y="3563492"/>
            <a:ext cx="1562100" cy="1274445"/>
          </a:xfrm>
          <a:prstGeom prst="rect">
            <a:avLst/>
          </a:prstGeom>
        </p:spPr>
        <p:txBody>
          <a:bodyPr bIns="0" lIns="0" numCol="1" rIns="0" rtlCol="0" tIns="33019" vert="horz" wrap="square">
            <a:spAutoFit/>
          </a:bodyPr>
          <a:lstStyle/>
          <a:p>
            <a:pPr indent="86360" marL="361315" marR="250190">
              <a:lnSpc>
                <a:spcPts val="1420"/>
              </a:lnSpc>
              <a:spcBef>
                <a:spcPts val="259"/>
              </a:spcBef>
            </a:pPr>
            <a:r>
              <a:rPr b="1" dirty="0" spc="-10" sz="1300">
                <a:solidFill>
                  <a:srgbClr val="003366"/>
                </a:solidFill>
                <a:latin typeface="Verdana"/>
                <a:cs typeface="Verdana"/>
              </a:rPr>
              <a:t>Mekanik Elektronik</a:t>
            </a:r>
            <a:endParaRPr sz="1300">
              <a:latin typeface="Verdana"/>
              <a:cs typeface="Verdana"/>
            </a:endParaRPr>
          </a:p>
          <a:p>
            <a:pPr algn="ctr" indent="-1270" marL="12700" marR="5080">
              <a:lnSpc>
                <a:spcPct val="100000"/>
              </a:lnSpc>
              <a:spcBef>
                <a:spcPts val="1070"/>
              </a:spcBef>
            </a:pP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Peralatan</a:t>
            </a:r>
            <a:r>
              <a:rPr dirty="0" spc="-60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10" sz="1200">
                <a:solidFill>
                  <a:srgbClr val="003366"/>
                </a:solidFill>
                <a:latin typeface="Arial MT"/>
                <a:cs typeface="Arial MT"/>
              </a:rPr>
              <a:t>mekanik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yang</a:t>
            </a:r>
            <a:r>
              <a:rPr dirty="0" spc="-3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digerakan</a:t>
            </a:r>
            <a:r>
              <a:rPr dirty="0" spc="-6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10" sz="1200">
                <a:solidFill>
                  <a:srgbClr val="003366"/>
                </a:solidFill>
                <a:latin typeface="Arial MT"/>
                <a:cs typeface="Arial MT"/>
              </a:rPr>
              <a:t>secara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otomatis</a:t>
            </a:r>
            <a:r>
              <a:rPr dirty="0" spc="-4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oleh</a:t>
            </a:r>
            <a:r>
              <a:rPr dirty="0" spc="-2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20" sz="1200">
                <a:solidFill>
                  <a:srgbClr val="003366"/>
                </a:solidFill>
                <a:latin typeface="Arial MT"/>
                <a:cs typeface="Arial MT"/>
              </a:rPr>
              <a:t>motor </a:t>
            </a:r>
            <a:r>
              <a:rPr dirty="0" spc="-10" sz="1200">
                <a:solidFill>
                  <a:srgbClr val="003366"/>
                </a:solidFill>
                <a:latin typeface="Arial MT"/>
                <a:cs typeface="Arial MT"/>
              </a:rPr>
              <a:t>elektronik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57009" y="4080509"/>
            <a:ext cx="1268095" cy="57404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indent="1270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Peralatan</a:t>
            </a:r>
            <a:r>
              <a:rPr dirty="0" spc="-60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20" sz="1200">
                <a:solidFill>
                  <a:srgbClr val="003366"/>
                </a:solidFill>
                <a:latin typeface="Arial MT"/>
                <a:cs typeface="Arial MT"/>
              </a:rPr>
              <a:t>yang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bekerjanya</a:t>
            </a:r>
            <a:r>
              <a:rPr dirty="0" spc="-65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10" sz="1200">
                <a:solidFill>
                  <a:srgbClr val="003366"/>
                </a:solidFill>
                <a:latin typeface="Arial MT"/>
                <a:cs typeface="Arial MT"/>
              </a:rPr>
              <a:t>secara </a:t>
            </a:r>
            <a:r>
              <a:rPr dirty="0" sz="1200">
                <a:solidFill>
                  <a:srgbClr val="003366"/>
                </a:solidFill>
                <a:latin typeface="Arial MT"/>
                <a:cs typeface="Arial MT"/>
              </a:rPr>
              <a:t>elektronik</a:t>
            </a:r>
            <a:r>
              <a:rPr dirty="0" spc="-50" sz="1200">
                <a:solidFill>
                  <a:srgbClr val="003366"/>
                </a:solidFill>
                <a:latin typeface="Arial MT"/>
                <a:cs typeface="Arial MT"/>
              </a:rPr>
              <a:t> </a:t>
            </a:r>
            <a:r>
              <a:rPr dirty="0" spc="-10" sz="1200">
                <a:solidFill>
                  <a:srgbClr val="003366"/>
                </a:solidFill>
                <a:latin typeface="Arial MT"/>
                <a:cs typeface="Arial MT"/>
              </a:rPr>
              <a:t>penuh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2" name="object 11"/>
          <p:cNvSpPr txBox="1"/>
          <p:nvPr/>
        </p:nvSpPr>
        <p:spPr>
          <a:xfrm>
            <a:off x="3067050" y="6248400"/>
            <a:ext cx="3180715" cy="229550"/>
          </a:xfrm>
          <a:prstGeom prst="rect">
            <a:avLst/>
          </a:prstGeom>
        </p:spPr>
        <p:txBody>
          <a:bodyPr bIns="0" lIns="0" numCol="1" rIns="0" rtlCol="0" tIns="1397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>
                <a:latin typeface="Verdana"/>
                <a:cs typeface="Verdana"/>
              </a:rPr>
              <a:t>©</a:t>
            </a:r>
            <a:r>
              <a:rPr spc="-5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3" name="object 14"/>
          <p:cNvSpPr txBox="1">
            <a:spLocks noGrp="1"/>
          </p:cNvSpPr>
          <p:nvPr/>
        </p:nvSpPr>
        <p:spPr>
          <a:xfrm>
            <a:off x="6369434" y="6636688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54" name="object 15"/>
          <p:cNvSpPr txBox="1">
            <a:spLocks noGrp="1"/>
          </p:cNvSpPr>
          <p:nvPr/>
        </p:nvSpPr>
        <p:spPr>
          <a:xfrm>
            <a:off x="8825866" y="6669703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2013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1269</Words>
  <Paragraphs>333</Paragraphs>
  <Slides>30</Slides>
  <Notes>0</Notes>
  <TotalTime>8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1">
      <vt:lpstr>Office Theme</vt:lpstr>
      <vt:lpstr>Organisasi &amp; Arsitektur Komputer</vt:lpstr>
      <vt:lpstr>Kinerja Komputer</vt:lpstr>
      <vt:lpstr>Human and Computer Evolution</vt:lpstr>
      <vt:lpstr>Human and Computer Evolution</vt:lpstr>
      <vt:lpstr>First Date With Technology ^_*</vt:lpstr>
      <vt:lpstr>Flash Back </vt:lpstr>
      <vt:lpstr>Flash Back </vt:lpstr>
      <vt:lpstr>Flash Back </vt:lpstr>
      <vt:lpstr>Evolusi Komputer</vt:lpstr>
      <vt:lpstr>Evolusi Komputer</vt:lpstr>
      <vt:lpstr>Evolusi Komputer</vt:lpstr>
      <vt:lpstr>Evolusi Komputer</vt:lpstr>
      <vt:lpstr>Evolusi Komputer</vt:lpstr>
      <vt:lpstr>Evolusi Komputer</vt:lpstr>
      <vt:lpstr>Evolusi Komputer</vt:lpstr>
      <vt:lpstr>Evolusi Komputer</vt:lpstr>
      <vt:lpstr>Evolusi Komputer</vt:lpstr>
      <vt:lpstr>Evolusi Komputer</vt:lpstr>
      <vt:lpstr>Evolusi Komputer</vt:lpstr>
      <vt:lpstr>Evolusi Komputer</vt:lpstr>
      <vt:lpstr>Evolusi Komputer</vt:lpstr>
      <vt:lpstr>Evolusi Komputer</vt:lpstr>
      <vt:lpstr>Evolusi Komputer</vt:lpstr>
      <vt:lpstr>Generations of Computer</vt:lpstr>
      <vt:lpstr>Evolusi Processor</vt:lpstr>
      <vt:lpstr>Evolusi Processor</vt:lpstr>
      <vt:lpstr>Growth in CPU Transistor Count</vt:lpstr>
      <vt:lpstr>DRAM and Processor Characteristics</vt:lpstr>
      <vt:lpstr>Evolusi Komputer</vt:lpstr>
      <vt:lpstr>Thank You</vt:lpstr>
    </vt:vector>
  </TitlesOfParts>
  <LinksUpToDate>false</LinksUpToDate>
  <SharedDoc>false</SharedDoc>
  <HyperlinksChanged>false</HyperlinksChanged>
  <Application>Microsoft Office PowerPoint</Application>
  <AppVersion>12.0000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2023-11-09T14:14:09Z</dcterms:created>
  <cp:lastModifiedBy>ADIFA</cp:lastModifiedBy>
  <dcterms:modified xsi:type="dcterms:W3CDTF">2023-11-09T14:41:05Z</dcterms:modified>
  <cp:revision>4</cp:revision>
  <dc:title>Organisasi &amp; Arsitektur Komputer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LastSaved" pid="2">
    <vt:filetime>2023-11-09T00:00:00Z</vt:filetime>
  </property>
  <property fmtid="{D5CDD505-2E9C-101B-9397-08002B2CF9AE}" name="Producer" pid="3">
    <vt:lpwstr>3-Heights™ PDF Merge Split Shell 6.12.1.11 (http://www.pdf-tools.com)</vt:lpwstr>
  </property>
</Properties>
</file>